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 showSpecialPlsOnTitleSld="0">
  <p:sldMasterIdLst>
    <p:sldMasterId id="2147483686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</p:sldIdLst>
  <p:sldSz cy="11160125" cx="197993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657">
          <p15:clr>
            <a:srgbClr val="A4A3A4"/>
          </p15:clr>
        </p15:guide>
        <p15:guide id="2" orient="horz" pos="3515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3BD26DA-0BF3-4B36-8F4F-F9F2940BE8B4}">
  <a:tblStyle styleId="{23BD26DA-0BF3-4B36-8F4F-F9F2940BE8B4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657"/>
        <p:guide pos="3515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7350" y="685800"/>
            <a:ext cx="6083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78" u="none" cap="none" strike="noStrike">
                <a:solidFill>
                  <a:schemeClr val="dk1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81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81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81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81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81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81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81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81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:notes"/>
          <p:cNvSpPr/>
          <p:nvPr>
            <p:ph idx="2" type="sldImg"/>
          </p:nvPr>
        </p:nvSpPr>
        <p:spPr>
          <a:xfrm>
            <a:off x="387350" y="685800"/>
            <a:ext cx="6083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8" name="Google Shape;228;p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1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10:notes"/>
          <p:cNvSpPr/>
          <p:nvPr>
            <p:ph idx="2" type="sldImg"/>
          </p:nvPr>
        </p:nvSpPr>
        <p:spPr>
          <a:xfrm>
            <a:off x="387350" y="685800"/>
            <a:ext cx="6083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1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p11:notes"/>
          <p:cNvSpPr/>
          <p:nvPr>
            <p:ph idx="2" type="sldImg"/>
          </p:nvPr>
        </p:nvSpPr>
        <p:spPr>
          <a:xfrm>
            <a:off x="387350" y="685800"/>
            <a:ext cx="6083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12:notes"/>
          <p:cNvSpPr/>
          <p:nvPr>
            <p:ph idx="2" type="sldImg"/>
          </p:nvPr>
        </p:nvSpPr>
        <p:spPr>
          <a:xfrm>
            <a:off x="387350" y="685800"/>
            <a:ext cx="6083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13:notes"/>
          <p:cNvSpPr/>
          <p:nvPr>
            <p:ph idx="2" type="sldImg"/>
          </p:nvPr>
        </p:nvSpPr>
        <p:spPr>
          <a:xfrm>
            <a:off x="387350" y="685800"/>
            <a:ext cx="6083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58" name="Google Shape;358;p1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:notes"/>
          <p:cNvSpPr/>
          <p:nvPr>
            <p:ph idx="2" type="sldImg"/>
          </p:nvPr>
        </p:nvSpPr>
        <p:spPr>
          <a:xfrm>
            <a:off x="387350" y="685800"/>
            <a:ext cx="6083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34" name="Google Shape;234;p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:notes"/>
          <p:cNvSpPr/>
          <p:nvPr>
            <p:ph idx="2" type="sldImg"/>
          </p:nvPr>
        </p:nvSpPr>
        <p:spPr>
          <a:xfrm>
            <a:off x="387350" y="685800"/>
            <a:ext cx="6083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44" name="Google Shape;244;p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4:notes"/>
          <p:cNvSpPr/>
          <p:nvPr>
            <p:ph idx="2" type="sldImg"/>
          </p:nvPr>
        </p:nvSpPr>
        <p:spPr>
          <a:xfrm>
            <a:off x="387350" y="685800"/>
            <a:ext cx="6083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5:notes"/>
          <p:cNvSpPr/>
          <p:nvPr>
            <p:ph idx="2" type="sldImg"/>
          </p:nvPr>
        </p:nvSpPr>
        <p:spPr>
          <a:xfrm>
            <a:off x="387350" y="685800"/>
            <a:ext cx="6083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6:notes"/>
          <p:cNvSpPr/>
          <p:nvPr>
            <p:ph idx="2" type="sldImg"/>
          </p:nvPr>
        </p:nvSpPr>
        <p:spPr>
          <a:xfrm>
            <a:off x="387350" y="685800"/>
            <a:ext cx="6083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7:notes"/>
          <p:cNvSpPr/>
          <p:nvPr>
            <p:ph idx="2" type="sldImg"/>
          </p:nvPr>
        </p:nvSpPr>
        <p:spPr>
          <a:xfrm>
            <a:off x="387350" y="685800"/>
            <a:ext cx="6083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8:notes"/>
          <p:cNvSpPr/>
          <p:nvPr>
            <p:ph idx="2" type="sldImg"/>
          </p:nvPr>
        </p:nvSpPr>
        <p:spPr>
          <a:xfrm>
            <a:off x="387350" y="685800"/>
            <a:ext cx="6083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9:notes"/>
          <p:cNvSpPr/>
          <p:nvPr>
            <p:ph idx="2" type="sldImg"/>
          </p:nvPr>
        </p:nvSpPr>
        <p:spPr>
          <a:xfrm>
            <a:off x="387350" y="685800"/>
            <a:ext cx="6083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4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jp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0_ТС заголовок в 1 строку c картинкой">
  <p:cSld name="40_ТС заголовок в 1 строку c картинкой"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2"/>
          <p:cNvSpPr/>
          <p:nvPr>
            <p:ph idx="2" type="pic"/>
          </p:nvPr>
        </p:nvSpPr>
        <p:spPr>
          <a:xfrm>
            <a:off x="9899651" y="0"/>
            <a:ext cx="9898908" cy="104409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</p:sp>
      <p:pic>
        <p:nvPicPr>
          <p:cNvPr id="9" name="Google Shape;9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53215" y="226628"/>
            <a:ext cx="4752000" cy="1856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8_ТС заголовок в 1 строку c картинкой">
  <p:cSld name="38_ТС заголовок в 1 строку c картинкой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1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4_ТС заголовок в 1 строку c картинкой">
  <p:cSld name="34_ТС заголовок в 1 строку c картинкой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oogle Shape;37;p12"/>
          <p:cNvPicPr preferRelativeResize="0"/>
          <p:nvPr/>
        </p:nvPicPr>
        <p:blipFill rotWithShape="1">
          <a:blip r:embed="rId2">
            <a:alphaModFix amt="51000"/>
          </a:blip>
          <a:srcRect b="0" l="0" r="0" t="0"/>
          <a:stretch/>
        </p:blipFill>
        <p:spPr>
          <a:xfrm flipH="1">
            <a:off x="11" y="11509"/>
            <a:ext cx="13601081" cy="11137106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12"/>
          <p:cNvSpPr/>
          <p:nvPr/>
        </p:nvSpPr>
        <p:spPr>
          <a:xfrm flipH="1" rot="10800000">
            <a:off x="10520490" y="0"/>
            <a:ext cx="9287822" cy="10458916"/>
          </a:xfrm>
          <a:custGeom>
            <a:rect b="b" l="l" r="r" t="t"/>
            <a:pathLst>
              <a:path extrusionOk="0" h="10540918" w="9436761">
                <a:moveTo>
                  <a:pt x="1575849" y="42782"/>
                </a:moveTo>
                <a:lnTo>
                  <a:pt x="8033220" y="15610"/>
                </a:lnTo>
                <a:lnTo>
                  <a:pt x="9434779" y="0"/>
                </a:lnTo>
                <a:cubicBezTo>
                  <a:pt x="9428144" y="3507845"/>
                  <a:pt x="9441490" y="7033073"/>
                  <a:pt x="9434855" y="10540918"/>
                </a:cubicBezTo>
                <a:lnTo>
                  <a:pt x="9291" y="10538446"/>
                </a:lnTo>
                <a:cubicBezTo>
                  <a:pt x="9291" y="7571368"/>
                  <a:pt x="0" y="4585709"/>
                  <a:pt x="0" y="1618631"/>
                </a:cubicBezTo>
                <a:cubicBezTo>
                  <a:pt x="0" y="748314"/>
                  <a:pt x="705532" y="42782"/>
                  <a:pt x="1575849" y="4278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600" lIns="45600" spcFirstLastPara="1" rIns="45600" wrap="square" tIns="456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96"/>
              <a:buFont typeface="Arial"/>
              <a:buNone/>
            </a:pPr>
            <a:r>
              <a:t/>
            </a:r>
            <a:endParaRPr b="0" i="0" sz="179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12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7_ТС заголовок в 1 строку c картинкой">
  <p:cSld name="37_ТС заголовок в 1 строку c картинкой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41;p13"/>
          <p:cNvPicPr preferRelativeResize="0"/>
          <p:nvPr/>
        </p:nvPicPr>
        <p:blipFill rotWithShape="1">
          <a:blip r:embed="rId2">
            <a:alphaModFix amt="29000"/>
          </a:blip>
          <a:srcRect b="0" l="0" r="0" t="0"/>
          <a:stretch/>
        </p:blipFill>
        <p:spPr>
          <a:xfrm flipH="1">
            <a:off x="0" y="11509"/>
            <a:ext cx="15311134" cy="11137106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13"/>
          <p:cNvSpPr/>
          <p:nvPr/>
        </p:nvSpPr>
        <p:spPr>
          <a:xfrm flipH="1" rot="10800000">
            <a:off x="10520490" y="10517"/>
            <a:ext cx="9287822" cy="10430470"/>
          </a:xfrm>
          <a:custGeom>
            <a:rect b="b" l="l" r="r" t="t"/>
            <a:pathLst>
              <a:path extrusionOk="0" h="10540918" w="9436761">
                <a:moveTo>
                  <a:pt x="1575849" y="42782"/>
                </a:moveTo>
                <a:lnTo>
                  <a:pt x="8033220" y="15610"/>
                </a:lnTo>
                <a:lnTo>
                  <a:pt x="9434779" y="0"/>
                </a:lnTo>
                <a:cubicBezTo>
                  <a:pt x="9428144" y="3507845"/>
                  <a:pt x="9441490" y="7033073"/>
                  <a:pt x="9434855" y="10540918"/>
                </a:cubicBezTo>
                <a:lnTo>
                  <a:pt x="9291" y="10538446"/>
                </a:lnTo>
                <a:cubicBezTo>
                  <a:pt x="9291" y="7571368"/>
                  <a:pt x="0" y="4585709"/>
                  <a:pt x="0" y="1618631"/>
                </a:cubicBezTo>
                <a:cubicBezTo>
                  <a:pt x="0" y="748314"/>
                  <a:pt x="705532" y="42782"/>
                  <a:pt x="1575849" y="42782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45600" lIns="45600" spcFirstLastPara="1" rIns="45600" wrap="square" tIns="456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96"/>
              <a:buFont typeface="Arial"/>
              <a:buNone/>
            </a:pPr>
            <a:r>
              <a:t/>
            </a:r>
            <a:endParaRPr b="0" i="0" sz="179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13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0_ТС заголовок в 1 строку c картинкой">
  <p:cSld name="30_ТС заголовок в 1 строку c картинкой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4"/>
          <p:cNvSpPr/>
          <p:nvPr>
            <p:ph idx="2" type="pic"/>
          </p:nvPr>
        </p:nvSpPr>
        <p:spPr>
          <a:xfrm>
            <a:off x="1898372" y="6297147"/>
            <a:ext cx="17900930" cy="4862983"/>
          </a:xfrm>
          <a:prstGeom prst="snipRoundRect">
            <a:avLst>
              <a:gd fmla="val 28131" name="adj1"/>
              <a:gd fmla="val 0" name="adj2"/>
            </a:avLst>
          </a:prstGeom>
          <a:noFill/>
          <a:ln>
            <a:noFill/>
          </a:ln>
        </p:spPr>
      </p:sp>
      <p:sp>
        <p:nvSpPr>
          <p:cNvPr id="46" name="Google Shape;46;p14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8_ТС заголовок в 1 строку c картинкой">
  <p:cSld name="28_ТС заголовок в 1 строку c картинкой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5"/>
          <p:cNvSpPr/>
          <p:nvPr>
            <p:ph idx="2" type="pic"/>
          </p:nvPr>
        </p:nvSpPr>
        <p:spPr>
          <a:xfrm>
            <a:off x="4" y="-7288"/>
            <a:ext cx="9179673" cy="1044827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</p:sp>
      <p:sp>
        <p:nvSpPr>
          <p:cNvPr id="49" name="Google Shape;49;p15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7_ТС заголовок в 1 строку c картинкой">
  <p:cSld name="27_ТС заголовок в 1 строку c картинкой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6"/>
          <p:cNvSpPr/>
          <p:nvPr>
            <p:ph idx="2" type="pic"/>
          </p:nvPr>
        </p:nvSpPr>
        <p:spPr>
          <a:xfrm>
            <a:off x="13646317" y="5543"/>
            <a:ext cx="4539723" cy="1043544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</p:sp>
      <p:sp>
        <p:nvSpPr>
          <p:cNvPr id="52" name="Google Shape;52;p16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ТС заголовок в 1 строку c картинкой" type="tx">
  <p:cSld name="TITLE_AND_BOD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7"/>
          <p:cNvSpPr txBox="1"/>
          <p:nvPr>
            <p:ph idx="1" type="body"/>
          </p:nvPr>
        </p:nvSpPr>
        <p:spPr>
          <a:xfrm>
            <a:off x="680451" y="2577108"/>
            <a:ext cx="15749445" cy="67323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6"/>
              <a:buFont typeface="Noto Sans Symbols"/>
              <a:buNone/>
              <a:defRPr b="0" i="0" sz="275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6"/>
              <a:buFont typeface="Noto Sans Symbols"/>
              <a:buNone/>
              <a:defRPr b="0" i="0" sz="275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6"/>
              <a:buFont typeface="Noto Sans Symbols"/>
              <a:buNone/>
              <a:defRPr b="0" i="0" sz="275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6"/>
              <a:buFont typeface="Noto Sans Symbols"/>
              <a:buNone/>
              <a:defRPr b="0" i="0" sz="275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6"/>
              <a:buFont typeface="Noto Sans Symbols"/>
              <a:buNone/>
              <a:defRPr b="0" i="0" sz="275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516128" lvl="5" marL="27432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516128" lvl="6" marL="32004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516128" lvl="7" marL="36576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516128" lvl="8" marL="41148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" name="Google Shape;55;p17"/>
          <p:cNvSpPr txBox="1"/>
          <p:nvPr>
            <p:ph idx="2" type="body"/>
          </p:nvPr>
        </p:nvSpPr>
        <p:spPr>
          <a:xfrm>
            <a:off x="665449" y="625738"/>
            <a:ext cx="16949403" cy="111959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97"/>
              </a:spcBef>
              <a:spcAft>
                <a:spcPts val="0"/>
              </a:spcAft>
              <a:buClr>
                <a:srgbClr val="000000"/>
              </a:buClr>
              <a:buSzPts val="5905"/>
              <a:buFont typeface="Noto Sans Symbols"/>
              <a:buNone/>
              <a:defRPr b="0" i="0" sz="590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78650" lvl="1" marL="9144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78650" lvl="2" marL="13716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78650" lvl="3" marL="18288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78650" lvl="4" marL="22860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516128" lvl="5" marL="27432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516128" lvl="6" marL="32004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516128" lvl="7" marL="36576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516128" lvl="8" marL="41148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" name="Google Shape;56;p17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ТС заголовок в 1 строку c картинкой">
  <p:cSld name="10_ТС заголовок в 1 строку c картинкой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8"/>
          <p:cNvSpPr txBox="1"/>
          <p:nvPr>
            <p:ph idx="1" type="body"/>
          </p:nvPr>
        </p:nvSpPr>
        <p:spPr>
          <a:xfrm>
            <a:off x="1948859" y="2577100"/>
            <a:ext cx="10056187" cy="18960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6"/>
              <a:buFont typeface="Noto Sans Symbols"/>
              <a:buNone/>
              <a:defRPr b="0" i="0" sz="275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6"/>
              <a:buFont typeface="Noto Sans Symbols"/>
              <a:buNone/>
              <a:defRPr b="0" i="0" sz="275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6"/>
              <a:buFont typeface="Noto Sans Symbols"/>
              <a:buNone/>
              <a:defRPr b="0" i="0" sz="275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6"/>
              <a:buFont typeface="Noto Sans Symbols"/>
              <a:buNone/>
              <a:defRPr b="0" i="0" sz="275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6"/>
              <a:buFont typeface="Noto Sans Symbols"/>
              <a:buNone/>
              <a:defRPr b="0" i="0" sz="275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516128" lvl="5" marL="27432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516128" lvl="6" marL="32004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516128" lvl="7" marL="36576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516128" lvl="8" marL="41148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9" name="Google Shape;59;p18"/>
          <p:cNvSpPr txBox="1"/>
          <p:nvPr>
            <p:ph idx="2" type="body"/>
          </p:nvPr>
        </p:nvSpPr>
        <p:spPr>
          <a:xfrm>
            <a:off x="1948859" y="4844657"/>
            <a:ext cx="10056187" cy="12024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402302" rtl="0" algn="l">
              <a:lnSpc>
                <a:spcPct val="113900"/>
              </a:lnSpc>
              <a:spcBef>
                <a:spcPts val="0"/>
              </a:spcBef>
              <a:spcAft>
                <a:spcPts val="0"/>
              </a:spcAft>
              <a:buClr>
                <a:srgbClr val="282828"/>
              </a:buClr>
              <a:buSzPts val="2657"/>
              <a:buFont typeface="Noto Sans Symbols"/>
              <a:buNone/>
              <a:defRPr b="0" i="0" sz="2657" u="none" cap="none" strike="noStrike">
                <a:solidFill>
                  <a:srgbClr val="28282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78650" lvl="1" marL="9144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78650" lvl="2" marL="13716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78650" lvl="3" marL="18288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78650" lvl="4" marL="22860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516128" lvl="5" marL="27432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516128" lvl="6" marL="32004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516128" lvl="7" marL="36576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516128" lvl="8" marL="41148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18"/>
          <p:cNvSpPr txBox="1"/>
          <p:nvPr>
            <p:ph idx="3" type="body"/>
          </p:nvPr>
        </p:nvSpPr>
        <p:spPr>
          <a:xfrm>
            <a:off x="1948859" y="6215977"/>
            <a:ext cx="10056187" cy="7951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2828"/>
              </a:buClr>
              <a:buSzPts val="2657"/>
              <a:buFont typeface="Noto Sans Symbols"/>
              <a:buNone/>
              <a:defRPr b="0" i="0" sz="2657" u="none" cap="none" strike="noStrike">
                <a:solidFill>
                  <a:srgbClr val="28282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78650" lvl="1" marL="9144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78650" lvl="2" marL="13716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78650" lvl="3" marL="18288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78650" lvl="4" marL="22860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516128" lvl="5" marL="27432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516128" lvl="6" marL="32004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516128" lvl="7" marL="36576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516128" lvl="8" marL="41148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18"/>
          <p:cNvSpPr txBox="1"/>
          <p:nvPr>
            <p:ph idx="4" type="body"/>
          </p:nvPr>
        </p:nvSpPr>
        <p:spPr>
          <a:xfrm>
            <a:off x="665449" y="625738"/>
            <a:ext cx="16949403" cy="111959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97"/>
              </a:spcBef>
              <a:spcAft>
                <a:spcPts val="0"/>
              </a:spcAft>
              <a:buClr>
                <a:srgbClr val="000000"/>
              </a:buClr>
              <a:buSzPts val="5905"/>
              <a:buFont typeface="Noto Sans Symbols"/>
              <a:buNone/>
              <a:defRPr b="0" i="0" sz="590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78650" lvl="1" marL="9144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78650" lvl="2" marL="13716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78650" lvl="3" marL="18288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78650" lvl="4" marL="22860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516128" lvl="5" marL="27432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516128" lvl="6" marL="32004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516128" lvl="7" marL="36576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516128" lvl="8" marL="41148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" name="Google Shape;62;p18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4_ТС заголовок в 1 строку c картинкой">
  <p:cSld name="24_ТС заголовок в 1 строку c картинкой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9"/>
          <p:cNvSpPr/>
          <p:nvPr/>
        </p:nvSpPr>
        <p:spPr>
          <a:xfrm>
            <a:off x="0" y="-2"/>
            <a:ext cx="19799300" cy="507722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44975" spcFirstLastPara="1" rIns="4497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6"/>
              <a:buFont typeface="Arial"/>
              <a:buNone/>
            </a:pPr>
            <a:r>
              <a:t/>
            </a:r>
            <a:endParaRPr b="0" i="0" sz="806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19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6_ТС заголовок в 1 строку c картинкой">
  <p:cSld name="26_ТС заголовок в 1 строку c картинкой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0"/>
          <p:cNvSpPr/>
          <p:nvPr/>
        </p:nvSpPr>
        <p:spPr>
          <a:xfrm rot="-5400000">
            <a:off x="8130786" y="-8129359"/>
            <a:ext cx="3525495" cy="19792216"/>
          </a:xfrm>
          <a:custGeom>
            <a:rect b="b" l="l" r="r" t="t"/>
            <a:pathLst>
              <a:path extrusionOk="0" h="19792216" w="3525495">
                <a:moveTo>
                  <a:pt x="1644985" y="2572"/>
                </a:moveTo>
                <a:lnTo>
                  <a:pt x="2576480" y="2572"/>
                </a:lnTo>
                <a:lnTo>
                  <a:pt x="3519201" y="0"/>
                </a:lnTo>
                <a:cubicBezTo>
                  <a:pt x="3512980" y="3707601"/>
                  <a:pt x="3530348" y="16084615"/>
                  <a:pt x="3524127" y="19792216"/>
                </a:cubicBezTo>
                <a:lnTo>
                  <a:pt x="0" y="19789372"/>
                </a:lnTo>
                <a:cubicBezTo>
                  <a:pt x="12441" y="13696053"/>
                  <a:pt x="18920" y="7709515"/>
                  <a:pt x="31361" y="1616196"/>
                </a:cubicBezTo>
                <a:cubicBezTo>
                  <a:pt x="31361" y="725016"/>
                  <a:pt x="753805" y="2572"/>
                  <a:pt x="1644985" y="2572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20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9_ТС заголовок в 1 строку c картинкой">
  <p:cSld name="39_ТС заголовок в 1 строку c картинкой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3"/>
          <p:cNvSpPr/>
          <p:nvPr/>
        </p:nvSpPr>
        <p:spPr>
          <a:xfrm>
            <a:off x="0" y="0"/>
            <a:ext cx="19799300" cy="1116012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9_ТС заголовок в 1 строку c картинкой">
  <p:cSld name="19_ТС заголовок в 1 строку c картинкой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1"/>
          <p:cNvSpPr/>
          <p:nvPr/>
        </p:nvSpPr>
        <p:spPr>
          <a:xfrm flipH="1" rot="10800000">
            <a:off x="0" y="3859825"/>
            <a:ext cx="19786802" cy="73002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t" bIns="45700" lIns="44975" spcFirstLastPara="1" rIns="4497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6"/>
              <a:buFont typeface="Arial"/>
              <a:buNone/>
            </a:pPr>
            <a:r>
              <a:t/>
            </a:r>
            <a:endParaRPr b="0" i="0" sz="806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21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_ТС заголовок в 1 строку c картинкой">
  <p:cSld name="18_ТС заголовок в 1 строку c картинкой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2"/>
          <p:cNvSpPr txBox="1"/>
          <p:nvPr>
            <p:ph idx="12" type="sldNum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68"/>
              <a:buFont typeface="Noto Sans Symbols"/>
              <a:buNone/>
              <a:defRPr b="0" i="0" sz="196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68"/>
              <a:buFont typeface="Noto Sans Symbols"/>
              <a:buNone/>
              <a:defRPr b="0" i="0" sz="196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68"/>
              <a:buFont typeface="Noto Sans Symbols"/>
              <a:buNone/>
              <a:defRPr b="0" i="0" sz="196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68"/>
              <a:buFont typeface="Noto Sans Symbols"/>
              <a:buNone/>
              <a:defRPr b="0" i="0" sz="196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68"/>
              <a:buFont typeface="Noto Sans Symbols"/>
              <a:buNone/>
              <a:defRPr b="0" i="0" sz="196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68"/>
              <a:buFont typeface="Noto Sans Symbols"/>
              <a:buNone/>
              <a:defRPr b="0" i="0" sz="196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68"/>
              <a:buFont typeface="Noto Sans Symbols"/>
              <a:buNone/>
              <a:defRPr b="0" i="0" sz="196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68"/>
              <a:buFont typeface="Noto Sans Symbols"/>
              <a:buNone/>
              <a:defRPr b="0" i="0" sz="196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68"/>
              <a:buFont typeface="Noto Sans Symbols"/>
              <a:buNone/>
              <a:defRPr b="0" i="0" sz="196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74" name="Google Shape;74;p22"/>
          <p:cNvSpPr/>
          <p:nvPr/>
        </p:nvSpPr>
        <p:spPr>
          <a:xfrm flipH="1" rot="10800000">
            <a:off x="0" y="5117352"/>
            <a:ext cx="19786802" cy="604277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t" bIns="45700" lIns="44975" spcFirstLastPara="1" rIns="4497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6"/>
              <a:buFont typeface="Arial"/>
              <a:buNone/>
            </a:pPr>
            <a:r>
              <a:t/>
            </a:r>
            <a:endParaRPr b="0" i="0" sz="806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22"/>
          <p:cNvSpPr txBox="1"/>
          <p:nvPr/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</a:pPr>
            <a:fld id="{00000000-1234-1234-1234-123412341234}" type="slidenum">
              <a:rPr b="0" i="0" lang="ru-RU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3515">
          <p15:clr>
            <a:srgbClr val="FBAE40"/>
          </p15:clr>
        </p15:guide>
        <p15:guide id="2" pos="6236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5_ТС заголовок в 1 строку c картинкой">
  <p:cSld name="35_ТС заголовок в 1 строку c картинкой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3"/>
          <p:cNvSpPr/>
          <p:nvPr/>
        </p:nvSpPr>
        <p:spPr>
          <a:xfrm flipH="1" rot="10800000">
            <a:off x="0" y="0"/>
            <a:ext cx="19786802" cy="604277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t" bIns="45700" lIns="44975" spcFirstLastPara="1" rIns="4497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6"/>
              <a:buFont typeface="Arial"/>
              <a:buNone/>
            </a:pPr>
            <a:r>
              <a:t/>
            </a:r>
            <a:endParaRPr b="0" i="0" sz="806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23"/>
          <p:cNvSpPr/>
          <p:nvPr/>
        </p:nvSpPr>
        <p:spPr>
          <a:xfrm flipH="1" rot="10800000">
            <a:off x="7001806" y="-2277"/>
            <a:ext cx="5795688" cy="7145900"/>
          </a:xfrm>
          <a:custGeom>
            <a:rect b="b" l="l" r="r" t="t"/>
            <a:pathLst>
              <a:path extrusionOk="0" h="7145900" w="5795688">
                <a:moveTo>
                  <a:pt x="1615670" y="21265"/>
                </a:moveTo>
                <a:lnTo>
                  <a:pt x="4540179" y="21265"/>
                </a:lnTo>
                <a:cubicBezTo>
                  <a:pt x="5249305" y="21265"/>
                  <a:pt x="5086562" y="0"/>
                  <a:pt x="5795688" y="0"/>
                </a:cubicBezTo>
                <a:cubicBezTo>
                  <a:pt x="5789467" y="3707601"/>
                  <a:pt x="5754488" y="3433571"/>
                  <a:pt x="5748267" y="7141172"/>
                </a:cubicBezTo>
                <a:lnTo>
                  <a:pt x="2046" y="7145900"/>
                </a:lnTo>
                <a:cubicBezTo>
                  <a:pt x="-5042" y="4956105"/>
                  <a:pt x="9134" y="3824684"/>
                  <a:pt x="2046" y="1634889"/>
                </a:cubicBezTo>
                <a:cubicBezTo>
                  <a:pt x="2046" y="743709"/>
                  <a:pt x="724490" y="21265"/>
                  <a:pt x="1615670" y="2126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23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1_ТС заголовок в 1 строку c картинкой">
  <p:cSld name="31_ТС заголовок в 1 строку c картинкой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4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3_ТС заголовок в 1 строку c картинкой">
  <p:cSld name="33_ТС заголовок в 1 строку c картинкой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5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_ТС заголовок в 1 строку c картинкой">
  <p:cSld name="22_ТС заголовок в 1 строку c картинкой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6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5_ТС заголовок в 1 строку c картинкой">
  <p:cSld name="25_ТС заголовок в 1 строку c картинкой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7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Пользовательский макет">
  <p:cSld name="4_Пользовательский макет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8"/>
          <p:cNvSpPr/>
          <p:nvPr/>
        </p:nvSpPr>
        <p:spPr>
          <a:xfrm>
            <a:off x="821027" y="765545"/>
            <a:ext cx="3741972" cy="5273748"/>
          </a:xfrm>
          <a:prstGeom prst="round2DiagRect">
            <a:avLst>
              <a:gd fmla="val 16667" name="adj1"/>
              <a:gd fmla="val 0" name="adj2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44975" lIns="44975" spcFirstLastPara="1" rIns="44975" wrap="square" tIns="449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72"/>
              <a:buFont typeface="Arial"/>
              <a:buNone/>
            </a:pPr>
            <a:r>
              <a:t/>
            </a:r>
            <a:endParaRPr b="0" i="0" sz="1771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28"/>
          <p:cNvSpPr/>
          <p:nvPr/>
        </p:nvSpPr>
        <p:spPr>
          <a:xfrm>
            <a:off x="2662008" y="4708044"/>
            <a:ext cx="7739292" cy="3622841"/>
          </a:xfrm>
          <a:prstGeom prst="rect">
            <a:avLst/>
          </a:prstGeom>
          <a:solidFill>
            <a:srgbClr val="FFDD2D"/>
          </a:solidFill>
          <a:ln>
            <a:noFill/>
          </a:ln>
        </p:spPr>
        <p:txBody>
          <a:bodyPr anchorCtr="0" anchor="t" bIns="45700" lIns="44975" spcFirstLastPara="1" rIns="4497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6"/>
              <a:buFont typeface="Arial"/>
              <a:buNone/>
            </a:pPr>
            <a:r>
              <a:t/>
            </a:r>
            <a:endParaRPr b="0" i="0" sz="806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1" name="Google Shape;91;p28"/>
          <p:cNvGrpSpPr/>
          <p:nvPr/>
        </p:nvGrpSpPr>
        <p:grpSpPr>
          <a:xfrm>
            <a:off x="1587526" y="1913434"/>
            <a:ext cx="3822493" cy="7549543"/>
            <a:chOff x="2438381" y="1835148"/>
            <a:chExt cx="1617310" cy="3187699"/>
          </a:xfrm>
        </p:grpSpPr>
        <p:sp>
          <p:nvSpPr>
            <p:cNvPr id="92" name="Google Shape;92;p28"/>
            <p:cNvSpPr/>
            <p:nvPr/>
          </p:nvSpPr>
          <p:spPr>
            <a:xfrm>
              <a:off x="2467676" y="1835148"/>
              <a:ext cx="1560218" cy="3187699"/>
            </a:xfrm>
            <a:custGeom>
              <a:rect b="b" l="l" r="r" t="t"/>
              <a:pathLst>
                <a:path extrusionOk="0" h="3187700" w="1560243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rgbClr val="EFEFEF"/>
                </a:gs>
                <a:gs pos="100000">
                  <a:srgbClr val="ACACAC"/>
                </a:gs>
              </a:gsLst>
              <a:lin ang="27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93;p28"/>
            <p:cNvSpPr/>
            <p:nvPr/>
          </p:nvSpPr>
          <p:spPr>
            <a:xfrm>
              <a:off x="2564260" y="1932017"/>
              <a:ext cx="1367148" cy="2994343"/>
            </a:xfrm>
            <a:custGeom>
              <a:rect b="b" l="l" r="r" t="t"/>
              <a:pathLst>
                <a:path extrusionOk="0" h="2994344" w="1367170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94;p28"/>
            <p:cNvSpPr/>
            <p:nvPr/>
          </p:nvSpPr>
          <p:spPr>
            <a:xfrm>
              <a:off x="4012524" y="2571269"/>
              <a:ext cx="43167" cy="369582"/>
            </a:xfrm>
            <a:custGeom>
              <a:rect b="b" l="l" r="r" t="t"/>
              <a:pathLst>
                <a:path extrusionOk="0" h="369582" w="43168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95;p28"/>
            <p:cNvSpPr/>
            <p:nvPr/>
          </p:nvSpPr>
          <p:spPr>
            <a:xfrm>
              <a:off x="2439889" y="2484583"/>
              <a:ext cx="58632" cy="242836"/>
            </a:xfrm>
            <a:custGeom>
              <a:rect b="b" l="l" r="r" t="t"/>
              <a:pathLst>
                <a:path extrusionOk="0" h="242836" w="58633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96;p28"/>
            <p:cNvSpPr/>
            <p:nvPr/>
          </p:nvSpPr>
          <p:spPr>
            <a:xfrm>
              <a:off x="2438381" y="2773760"/>
              <a:ext cx="58633" cy="242836"/>
            </a:xfrm>
            <a:custGeom>
              <a:rect b="b" l="l" r="r" t="t"/>
              <a:pathLst>
                <a:path extrusionOk="0" h="242836" w="58633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97;p28"/>
            <p:cNvSpPr/>
            <p:nvPr/>
          </p:nvSpPr>
          <p:spPr>
            <a:xfrm>
              <a:off x="2444566" y="2251929"/>
              <a:ext cx="46299" cy="139116"/>
            </a:xfrm>
            <a:custGeom>
              <a:rect b="b" l="l" r="r" t="t"/>
              <a:pathLst>
                <a:path extrusionOk="0" h="139116" w="46299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8" name="Google Shape;98;p28"/>
          <p:cNvSpPr/>
          <p:nvPr>
            <p:ph idx="2" type="pic"/>
          </p:nvPr>
        </p:nvSpPr>
        <p:spPr>
          <a:xfrm>
            <a:off x="1887231" y="2128138"/>
            <a:ext cx="3231237" cy="709161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grpSp>
        <p:nvGrpSpPr>
          <p:cNvPr id="99" name="Google Shape;99;p28"/>
          <p:cNvGrpSpPr/>
          <p:nvPr/>
        </p:nvGrpSpPr>
        <p:grpSpPr>
          <a:xfrm>
            <a:off x="5939210" y="1913434"/>
            <a:ext cx="3822493" cy="7549543"/>
            <a:chOff x="2438381" y="1835148"/>
            <a:chExt cx="1617310" cy="3187699"/>
          </a:xfrm>
        </p:grpSpPr>
        <p:sp>
          <p:nvSpPr>
            <p:cNvPr id="100" name="Google Shape;100;p28"/>
            <p:cNvSpPr/>
            <p:nvPr/>
          </p:nvSpPr>
          <p:spPr>
            <a:xfrm>
              <a:off x="2467676" y="1835148"/>
              <a:ext cx="1560218" cy="3187699"/>
            </a:xfrm>
            <a:custGeom>
              <a:rect b="b" l="l" r="r" t="t"/>
              <a:pathLst>
                <a:path extrusionOk="0" h="3187700" w="1560243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rgbClr val="EFEFEF"/>
                </a:gs>
                <a:gs pos="100000">
                  <a:srgbClr val="ACACAC"/>
                </a:gs>
              </a:gsLst>
              <a:lin ang="27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01;p28"/>
            <p:cNvSpPr/>
            <p:nvPr/>
          </p:nvSpPr>
          <p:spPr>
            <a:xfrm>
              <a:off x="2564260" y="1932017"/>
              <a:ext cx="1367148" cy="2994343"/>
            </a:xfrm>
            <a:custGeom>
              <a:rect b="b" l="l" r="r" t="t"/>
              <a:pathLst>
                <a:path extrusionOk="0" h="2994344" w="1367170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28"/>
            <p:cNvSpPr/>
            <p:nvPr/>
          </p:nvSpPr>
          <p:spPr>
            <a:xfrm>
              <a:off x="4012524" y="2571269"/>
              <a:ext cx="43167" cy="369582"/>
            </a:xfrm>
            <a:custGeom>
              <a:rect b="b" l="l" r="r" t="t"/>
              <a:pathLst>
                <a:path extrusionOk="0" h="369582" w="43168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03;p28"/>
            <p:cNvSpPr/>
            <p:nvPr/>
          </p:nvSpPr>
          <p:spPr>
            <a:xfrm>
              <a:off x="2439889" y="2484583"/>
              <a:ext cx="58632" cy="242836"/>
            </a:xfrm>
            <a:custGeom>
              <a:rect b="b" l="l" r="r" t="t"/>
              <a:pathLst>
                <a:path extrusionOk="0" h="242836" w="58633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04;p28"/>
            <p:cNvSpPr/>
            <p:nvPr/>
          </p:nvSpPr>
          <p:spPr>
            <a:xfrm>
              <a:off x="2438381" y="2773760"/>
              <a:ext cx="58633" cy="242836"/>
            </a:xfrm>
            <a:custGeom>
              <a:rect b="b" l="l" r="r" t="t"/>
              <a:pathLst>
                <a:path extrusionOk="0" h="242836" w="58633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28"/>
            <p:cNvSpPr/>
            <p:nvPr/>
          </p:nvSpPr>
          <p:spPr>
            <a:xfrm>
              <a:off x="2444566" y="2251929"/>
              <a:ext cx="46299" cy="139116"/>
            </a:xfrm>
            <a:custGeom>
              <a:rect b="b" l="l" r="r" t="t"/>
              <a:pathLst>
                <a:path extrusionOk="0" h="139116" w="46299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6" name="Google Shape;106;p28"/>
          <p:cNvSpPr/>
          <p:nvPr>
            <p:ph idx="3" type="pic"/>
          </p:nvPr>
        </p:nvSpPr>
        <p:spPr>
          <a:xfrm>
            <a:off x="6238915" y="2128138"/>
            <a:ext cx="3231237" cy="709161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sp>
        <p:nvSpPr>
          <p:cNvPr id="107" name="Google Shape;107;p28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Пользовательский макет">
  <p:cSld name="5_Пользовательский макет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9"/>
          <p:cNvSpPr/>
          <p:nvPr/>
        </p:nvSpPr>
        <p:spPr>
          <a:xfrm>
            <a:off x="821027" y="765545"/>
            <a:ext cx="3741972" cy="5273748"/>
          </a:xfrm>
          <a:prstGeom prst="round2DiagRect">
            <a:avLst>
              <a:gd fmla="val 16667" name="adj1"/>
              <a:gd fmla="val 0" name="adj2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44975" lIns="44975" spcFirstLastPara="1" rIns="44975" wrap="square" tIns="449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72"/>
              <a:buFont typeface="Arial"/>
              <a:buNone/>
            </a:pPr>
            <a:r>
              <a:t/>
            </a:r>
            <a:endParaRPr b="0" i="0" sz="1771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29"/>
          <p:cNvSpPr/>
          <p:nvPr/>
        </p:nvSpPr>
        <p:spPr>
          <a:xfrm>
            <a:off x="2662007" y="4708044"/>
            <a:ext cx="11151963" cy="3622841"/>
          </a:xfrm>
          <a:prstGeom prst="rect">
            <a:avLst/>
          </a:prstGeom>
          <a:solidFill>
            <a:srgbClr val="FFDD2D"/>
          </a:solidFill>
          <a:ln>
            <a:noFill/>
          </a:ln>
        </p:spPr>
        <p:txBody>
          <a:bodyPr anchorCtr="0" anchor="t" bIns="45700" lIns="44975" spcFirstLastPara="1" rIns="4497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6"/>
              <a:buFont typeface="Arial"/>
              <a:buNone/>
            </a:pPr>
            <a:r>
              <a:t/>
            </a:r>
            <a:endParaRPr b="0" i="0" sz="806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1" name="Google Shape;111;p29"/>
          <p:cNvGrpSpPr/>
          <p:nvPr/>
        </p:nvGrpSpPr>
        <p:grpSpPr>
          <a:xfrm>
            <a:off x="1587527" y="1913434"/>
            <a:ext cx="3727128" cy="7361195"/>
            <a:chOff x="2438381" y="1835148"/>
            <a:chExt cx="1617310" cy="3187699"/>
          </a:xfrm>
        </p:grpSpPr>
        <p:sp>
          <p:nvSpPr>
            <p:cNvPr id="112" name="Google Shape;112;p29"/>
            <p:cNvSpPr/>
            <p:nvPr/>
          </p:nvSpPr>
          <p:spPr>
            <a:xfrm>
              <a:off x="2467676" y="1835148"/>
              <a:ext cx="1560218" cy="3187699"/>
            </a:xfrm>
            <a:custGeom>
              <a:rect b="b" l="l" r="r" t="t"/>
              <a:pathLst>
                <a:path extrusionOk="0" h="3187700" w="1560243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rgbClr val="EFEFEF"/>
                </a:gs>
                <a:gs pos="100000">
                  <a:srgbClr val="ACACAC"/>
                </a:gs>
              </a:gsLst>
              <a:lin ang="27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3;p29"/>
            <p:cNvSpPr/>
            <p:nvPr/>
          </p:nvSpPr>
          <p:spPr>
            <a:xfrm>
              <a:off x="2564260" y="1932017"/>
              <a:ext cx="1367148" cy="2994343"/>
            </a:xfrm>
            <a:custGeom>
              <a:rect b="b" l="l" r="r" t="t"/>
              <a:pathLst>
                <a:path extrusionOk="0" h="2994344" w="1367170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4;p29"/>
            <p:cNvSpPr/>
            <p:nvPr/>
          </p:nvSpPr>
          <p:spPr>
            <a:xfrm>
              <a:off x="4012524" y="2571269"/>
              <a:ext cx="43167" cy="369582"/>
            </a:xfrm>
            <a:custGeom>
              <a:rect b="b" l="l" r="r" t="t"/>
              <a:pathLst>
                <a:path extrusionOk="0" h="369582" w="43168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;p29"/>
            <p:cNvSpPr/>
            <p:nvPr/>
          </p:nvSpPr>
          <p:spPr>
            <a:xfrm>
              <a:off x="2439889" y="2484583"/>
              <a:ext cx="58632" cy="242836"/>
            </a:xfrm>
            <a:custGeom>
              <a:rect b="b" l="l" r="r" t="t"/>
              <a:pathLst>
                <a:path extrusionOk="0" h="242836" w="58633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;p29"/>
            <p:cNvSpPr/>
            <p:nvPr/>
          </p:nvSpPr>
          <p:spPr>
            <a:xfrm>
              <a:off x="2438381" y="2773760"/>
              <a:ext cx="58633" cy="242836"/>
            </a:xfrm>
            <a:custGeom>
              <a:rect b="b" l="l" r="r" t="t"/>
              <a:pathLst>
                <a:path extrusionOk="0" h="242836" w="58633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7;p29"/>
            <p:cNvSpPr/>
            <p:nvPr/>
          </p:nvSpPr>
          <p:spPr>
            <a:xfrm>
              <a:off x="2444566" y="2251929"/>
              <a:ext cx="46299" cy="139116"/>
            </a:xfrm>
            <a:custGeom>
              <a:rect b="b" l="l" r="r" t="t"/>
              <a:pathLst>
                <a:path extrusionOk="0" h="139116" w="46299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8" name="Google Shape;118;p29"/>
          <p:cNvSpPr/>
          <p:nvPr>
            <p:ph idx="2" type="pic"/>
          </p:nvPr>
        </p:nvSpPr>
        <p:spPr>
          <a:xfrm>
            <a:off x="1887230" y="2128137"/>
            <a:ext cx="3158299" cy="69342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grpSp>
        <p:nvGrpSpPr>
          <p:cNvPr id="119" name="Google Shape;119;p29"/>
          <p:cNvGrpSpPr/>
          <p:nvPr/>
        </p:nvGrpSpPr>
        <p:grpSpPr>
          <a:xfrm>
            <a:off x="5567499" y="1913434"/>
            <a:ext cx="3727128" cy="7361195"/>
            <a:chOff x="2438381" y="1835148"/>
            <a:chExt cx="1617310" cy="3187699"/>
          </a:xfrm>
        </p:grpSpPr>
        <p:sp>
          <p:nvSpPr>
            <p:cNvPr id="120" name="Google Shape;120;p29"/>
            <p:cNvSpPr/>
            <p:nvPr/>
          </p:nvSpPr>
          <p:spPr>
            <a:xfrm>
              <a:off x="2467676" y="1835148"/>
              <a:ext cx="1560218" cy="3187699"/>
            </a:xfrm>
            <a:custGeom>
              <a:rect b="b" l="l" r="r" t="t"/>
              <a:pathLst>
                <a:path extrusionOk="0" h="3187700" w="1560243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rgbClr val="EFEFEF"/>
                </a:gs>
                <a:gs pos="100000">
                  <a:srgbClr val="ACACAC"/>
                </a:gs>
              </a:gsLst>
              <a:lin ang="27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21;p29"/>
            <p:cNvSpPr/>
            <p:nvPr/>
          </p:nvSpPr>
          <p:spPr>
            <a:xfrm>
              <a:off x="2564260" y="1932017"/>
              <a:ext cx="1367148" cy="2994343"/>
            </a:xfrm>
            <a:custGeom>
              <a:rect b="b" l="l" r="r" t="t"/>
              <a:pathLst>
                <a:path extrusionOk="0" h="2994344" w="1367170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22;p29"/>
            <p:cNvSpPr/>
            <p:nvPr/>
          </p:nvSpPr>
          <p:spPr>
            <a:xfrm>
              <a:off x="4012524" y="2571269"/>
              <a:ext cx="43167" cy="369582"/>
            </a:xfrm>
            <a:custGeom>
              <a:rect b="b" l="l" r="r" t="t"/>
              <a:pathLst>
                <a:path extrusionOk="0" h="369582" w="43168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23;p29"/>
            <p:cNvSpPr/>
            <p:nvPr/>
          </p:nvSpPr>
          <p:spPr>
            <a:xfrm>
              <a:off x="2439889" y="2484583"/>
              <a:ext cx="58632" cy="242836"/>
            </a:xfrm>
            <a:custGeom>
              <a:rect b="b" l="l" r="r" t="t"/>
              <a:pathLst>
                <a:path extrusionOk="0" h="242836" w="58633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24;p29"/>
            <p:cNvSpPr/>
            <p:nvPr/>
          </p:nvSpPr>
          <p:spPr>
            <a:xfrm>
              <a:off x="2438381" y="2773760"/>
              <a:ext cx="58633" cy="242836"/>
            </a:xfrm>
            <a:custGeom>
              <a:rect b="b" l="l" r="r" t="t"/>
              <a:pathLst>
                <a:path extrusionOk="0" h="242836" w="58633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25;p29"/>
            <p:cNvSpPr/>
            <p:nvPr/>
          </p:nvSpPr>
          <p:spPr>
            <a:xfrm>
              <a:off x="2444566" y="2251929"/>
              <a:ext cx="46299" cy="139116"/>
            </a:xfrm>
            <a:custGeom>
              <a:rect b="b" l="l" r="r" t="t"/>
              <a:pathLst>
                <a:path extrusionOk="0" h="139116" w="46299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6" name="Google Shape;126;p29"/>
          <p:cNvSpPr/>
          <p:nvPr>
            <p:ph idx="3" type="pic"/>
          </p:nvPr>
        </p:nvSpPr>
        <p:spPr>
          <a:xfrm>
            <a:off x="5867202" y="2128137"/>
            <a:ext cx="3158299" cy="69342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grpSp>
        <p:nvGrpSpPr>
          <p:cNvPr id="127" name="Google Shape;127;p29"/>
          <p:cNvGrpSpPr/>
          <p:nvPr/>
        </p:nvGrpSpPr>
        <p:grpSpPr>
          <a:xfrm>
            <a:off x="9539610" y="1913434"/>
            <a:ext cx="3727128" cy="7361195"/>
            <a:chOff x="2438381" y="1835148"/>
            <a:chExt cx="1617310" cy="3187699"/>
          </a:xfrm>
        </p:grpSpPr>
        <p:sp>
          <p:nvSpPr>
            <p:cNvPr id="128" name="Google Shape;128;p29"/>
            <p:cNvSpPr/>
            <p:nvPr/>
          </p:nvSpPr>
          <p:spPr>
            <a:xfrm>
              <a:off x="2467676" y="1835148"/>
              <a:ext cx="1560218" cy="3187699"/>
            </a:xfrm>
            <a:custGeom>
              <a:rect b="b" l="l" r="r" t="t"/>
              <a:pathLst>
                <a:path extrusionOk="0" h="3187700" w="1560243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rgbClr val="EFEFEF"/>
                </a:gs>
                <a:gs pos="100000">
                  <a:srgbClr val="ACACAC"/>
                </a:gs>
              </a:gsLst>
              <a:lin ang="27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29;p29"/>
            <p:cNvSpPr/>
            <p:nvPr/>
          </p:nvSpPr>
          <p:spPr>
            <a:xfrm>
              <a:off x="2564260" y="1932017"/>
              <a:ext cx="1367148" cy="2994343"/>
            </a:xfrm>
            <a:custGeom>
              <a:rect b="b" l="l" r="r" t="t"/>
              <a:pathLst>
                <a:path extrusionOk="0" h="2994344" w="1367170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30;p29"/>
            <p:cNvSpPr/>
            <p:nvPr/>
          </p:nvSpPr>
          <p:spPr>
            <a:xfrm>
              <a:off x="4012524" y="2571269"/>
              <a:ext cx="43167" cy="369582"/>
            </a:xfrm>
            <a:custGeom>
              <a:rect b="b" l="l" r="r" t="t"/>
              <a:pathLst>
                <a:path extrusionOk="0" h="369582" w="43168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31;p29"/>
            <p:cNvSpPr/>
            <p:nvPr/>
          </p:nvSpPr>
          <p:spPr>
            <a:xfrm>
              <a:off x="2439889" y="2484583"/>
              <a:ext cx="58632" cy="242836"/>
            </a:xfrm>
            <a:custGeom>
              <a:rect b="b" l="l" r="r" t="t"/>
              <a:pathLst>
                <a:path extrusionOk="0" h="242836" w="58633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32;p29"/>
            <p:cNvSpPr/>
            <p:nvPr/>
          </p:nvSpPr>
          <p:spPr>
            <a:xfrm>
              <a:off x="2438381" y="2773760"/>
              <a:ext cx="58633" cy="242836"/>
            </a:xfrm>
            <a:custGeom>
              <a:rect b="b" l="l" r="r" t="t"/>
              <a:pathLst>
                <a:path extrusionOk="0" h="242836" w="58633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33;p29"/>
            <p:cNvSpPr/>
            <p:nvPr/>
          </p:nvSpPr>
          <p:spPr>
            <a:xfrm>
              <a:off x="2444566" y="2251929"/>
              <a:ext cx="46299" cy="139116"/>
            </a:xfrm>
            <a:custGeom>
              <a:rect b="b" l="l" r="r" t="t"/>
              <a:pathLst>
                <a:path extrusionOk="0" h="139116" w="46299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4" name="Google Shape;134;p29"/>
          <p:cNvSpPr/>
          <p:nvPr>
            <p:ph idx="4" type="pic"/>
          </p:nvPr>
        </p:nvSpPr>
        <p:spPr>
          <a:xfrm>
            <a:off x="9839313" y="2128137"/>
            <a:ext cx="3158299" cy="69342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sp>
        <p:nvSpPr>
          <p:cNvPr id="135" name="Google Shape;135;p29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Пользовательский макет">
  <p:cSld name="7_Пользовательский макет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0"/>
          <p:cNvSpPr/>
          <p:nvPr/>
        </p:nvSpPr>
        <p:spPr>
          <a:xfrm>
            <a:off x="0" y="765545"/>
            <a:ext cx="3741972" cy="5273748"/>
          </a:xfrm>
          <a:prstGeom prst="round2DiagRect">
            <a:avLst>
              <a:gd fmla="val 16667" name="adj1"/>
              <a:gd fmla="val 0" name="adj2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44975" lIns="44975" spcFirstLastPara="1" rIns="44975" wrap="square" tIns="449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72"/>
              <a:buFont typeface="Arial"/>
              <a:buNone/>
            </a:pPr>
            <a:r>
              <a:t/>
            </a:r>
            <a:endParaRPr b="0" i="0" sz="1771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30"/>
          <p:cNvSpPr/>
          <p:nvPr/>
        </p:nvSpPr>
        <p:spPr>
          <a:xfrm>
            <a:off x="2662007" y="4512111"/>
            <a:ext cx="17137293" cy="3622841"/>
          </a:xfrm>
          <a:prstGeom prst="rect">
            <a:avLst/>
          </a:prstGeom>
          <a:solidFill>
            <a:srgbClr val="FFDD2D"/>
          </a:solidFill>
          <a:ln>
            <a:noFill/>
          </a:ln>
        </p:spPr>
        <p:txBody>
          <a:bodyPr anchorCtr="0" anchor="t" bIns="45700" lIns="44975" spcFirstLastPara="1" rIns="4497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6"/>
              <a:buFont typeface="Arial"/>
              <a:buNone/>
            </a:pPr>
            <a:r>
              <a:t/>
            </a:r>
            <a:endParaRPr b="0" i="0" sz="806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9" name="Google Shape;139;p30"/>
          <p:cNvGrpSpPr/>
          <p:nvPr/>
        </p:nvGrpSpPr>
        <p:grpSpPr>
          <a:xfrm>
            <a:off x="689456" y="2191031"/>
            <a:ext cx="3561777" cy="7034622"/>
            <a:chOff x="2438381" y="1835148"/>
            <a:chExt cx="1617310" cy="3187699"/>
          </a:xfrm>
        </p:grpSpPr>
        <p:sp>
          <p:nvSpPr>
            <p:cNvPr id="140" name="Google Shape;140;p30"/>
            <p:cNvSpPr/>
            <p:nvPr/>
          </p:nvSpPr>
          <p:spPr>
            <a:xfrm>
              <a:off x="2467676" y="1835148"/>
              <a:ext cx="1560218" cy="3187699"/>
            </a:xfrm>
            <a:custGeom>
              <a:rect b="b" l="l" r="r" t="t"/>
              <a:pathLst>
                <a:path extrusionOk="0" h="3187700" w="1560243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rgbClr val="EFEFEF"/>
                </a:gs>
                <a:gs pos="100000">
                  <a:srgbClr val="ACACAC"/>
                </a:gs>
              </a:gsLst>
              <a:lin ang="27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41;p30"/>
            <p:cNvSpPr/>
            <p:nvPr/>
          </p:nvSpPr>
          <p:spPr>
            <a:xfrm>
              <a:off x="2564260" y="1932017"/>
              <a:ext cx="1367148" cy="2994343"/>
            </a:xfrm>
            <a:custGeom>
              <a:rect b="b" l="l" r="r" t="t"/>
              <a:pathLst>
                <a:path extrusionOk="0" h="2994344" w="1367170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42;p30"/>
            <p:cNvSpPr/>
            <p:nvPr/>
          </p:nvSpPr>
          <p:spPr>
            <a:xfrm>
              <a:off x="4012524" y="2571269"/>
              <a:ext cx="43167" cy="369582"/>
            </a:xfrm>
            <a:custGeom>
              <a:rect b="b" l="l" r="r" t="t"/>
              <a:pathLst>
                <a:path extrusionOk="0" h="369582" w="43168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43;p30"/>
            <p:cNvSpPr/>
            <p:nvPr/>
          </p:nvSpPr>
          <p:spPr>
            <a:xfrm>
              <a:off x="2439889" y="2484583"/>
              <a:ext cx="58632" cy="242836"/>
            </a:xfrm>
            <a:custGeom>
              <a:rect b="b" l="l" r="r" t="t"/>
              <a:pathLst>
                <a:path extrusionOk="0" h="242836" w="58633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44;p30"/>
            <p:cNvSpPr/>
            <p:nvPr/>
          </p:nvSpPr>
          <p:spPr>
            <a:xfrm>
              <a:off x="2438381" y="2773760"/>
              <a:ext cx="58633" cy="242836"/>
            </a:xfrm>
            <a:custGeom>
              <a:rect b="b" l="l" r="r" t="t"/>
              <a:pathLst>
                <a:path extrusionOk="0" h="242836" w="58633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45;p30"/>
            <p:cNvSpPr/>
            <p:nvPr/>
          </p:nvSpPr>
          <p:spPr>
            <a:xfrm>
              <a:off x="2444566" y="2251929"/>
              <a:ext cx="46299" cy="139116"/>
            </a:xfrm>
            <a:custGeom>
              <a:rect b="b" l="l" r="r" t="t"/>
              <a:pathLst>
                <a:path extrusionOk="0" h="139116" w="46299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" name="Google Shape;146;p30"/>
          <p:cNvSpPr/>
          <p:nvPr>
            <p:ph idx="2" type="pic"/>
          </p:nvPr>
        </p:nvSpPr>
        <p:spPr>
          <a:xfrm>
            <a:off x="989160" y="2405733"/>
            <a:ext cx="3018183" cy="662658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grpSp>
        <p:nvGrpSpPr>
          <p:cNvPr id="147" name="Google Shape;147;p30"/>
          <p:cNvGrpSpPr/>
          <p:nvPr/>
        </p:nvGrpSpPr>
        <p:grpSpPr>
          <a:xfrm>
            <a:off x="4427042" y="2191031"/>
            <a:ext cx="3561777" cy="7034622"/>
            <a:chOff x="2438381" y="1835148"/>
            <a:chExt cx="1617310" cy="3187699"/>
          </a:xfrm>
        </p:grpSpPr>
        <p:sp>
          <p:nvSpPr>
            <p:cNvPr id="148" name="Google Shape;148;p30"/>
            <p:cNvSpPr/>
            <p:nvPr/>
          </p:nvSpPr>
          <p:spPr>
            <a:xfrm>
              <a:off x="2467676" y="1835148"/>
              <a:ext cx="1560218" cy="3187699"/>
            </a:xfrm>
            <a:custGeom>
              <a:rect b="b" l="l" r="r" t="t"/>
              <a:pathLst>
                <a:path extrusionOk="0" h="3187700" w="1560243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rgbClr val="EFEFEF"/>
                </a:gs>
                <a:gs pos="100000">
                  <a:srgbClr val="ACACAC"/>
                </a:gs>
              </a:gsLst>
              <a:lin ang="27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49;p30"/>
            <p:cNvSpPr/>
            <p:nvPr/>
          </p:nvSpPr>
          <p:spPr>
            <a:xfrm>
              <a:off x="2564260" y="1932017"/>
              <a:ext cx="1367148" cy="2994343"/>
            </a:xfrm>
            <a:custGeom>
              <a:rect b="b" l="l" r="r" t="t"/>
              <a:pathLst>
                <a:path extrusionOk="0" h="2994344" w="1367170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50;p30"/>
            <p:cNvSpPr/>
            <p:nvPr/>
          </p:nvSpPr>
          <p:spPr>
            <a:xfrm>
              <a:off x="4012524" y="2571269"/>
              <a:ext cx="43167" cy="369582"/>
            </a:xfrm>
            <a:custGeom>
              <a:rect b="b" l="l" r="r" t="t"/>
              <a:pathLst>
                <a:path extrusionOk="0" h="369582" w="43168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51;p30"/>
            <p:cNvSpPr/>
            <p:nvPr/>
          </p:nvSpPr>
          <p:spPr>
            <a:xfrm>
              <a:off x="2439889" y="2484583"/>
              <a:ext cx="58632" cy="242836"/>
            </a:xfrm>
            <a:custGeom>
              <a:rect b="b" l="l" r="r" t="t"/>
              <a:pathLst>
                <a:path extrusionOk="0" h="242836" w="58633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52;p30"/>
            <p:cNvSpPr/>
            <p:nvPr/>
          </p:nvSpPr>
          <p:spPr>
            <a:xfrm>
              <a:off x="2438381" y="2773760"/>
              <a:ext cx="58633" cy="242836"/>
            </a:xfrm>
            <a:custGeom>
              <a:rect b="b" l="l" r="r" t="t"/>
              <a:pathLst>
                <a:path extrusionOk="0" h="242836" w="58633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53;p30"/>
            <p:cNvSpPr/>
            <p:nvPr/>
          </p:nvSpPr>
          <p:spPr>
            <a:xfrm>
              <a:off x="2444566" y="2251929"/>
              <a:ext cx="46299" cy="139116"/>
            </a:xfrm>
            <a:custGeom>
              <a:rect b="b" l="l" r="r" t="t"/>
              <a:pathLst>
                <a:path extrusionOk="0" h="139116" w="46299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4" name="Google Shape;154;p30"/>
          <p:cNvSpPr/>
          <p:nvPr>
            <p:ph idx="3" type="pic"/>
          </p:nvPr>
        </p:nvSpPr>
        <p:spPr>
          <a:xfrm>
            <a:off x="4726746" y="2405733"/>
            <a:ext cx="3018183" cy="662658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grpSp>
        <p:nvGrpSpPr>
          <p:cNvPr id="155" name="Google Shape;155;p30"/>
          <p:cNvGrpSpPr/>
          <p:nvPr/>
        </p:nvGrpSpPr>
        <p:grpSpPr>
          <a:xfrm>
            <a:off x="8099450" y="2191031"/>
            <a:ext cx="3561777" cy="7034622"/>
            <a:chOff x="2438381" y="1835148"/>
            <a:chExt cx="1617310" cy="3187699"/>
          </a:xfrm>
        </p:grpSpPr>
        <p:sp>
          <p:nvSpPr>
            <p:cNvPr id="156" name="Google Shape;156;p30"/>
            <p:cNvSpPr/>
            <p:nvPr/>
          </p:nvSpPr>
          <p:spPr>
            <a:xfrm>
              <a:off x="2467676" y="1835148"/>
              <a:ext cx="1560218" cy="3187699"/>
            </a:xfrm>
            <a:custGeom>
              <a:rect b="b" l="l" r="r" t="t"/>
              <a:pathLst>
                <a:path extrusionOk="0" h="3187700" w="1560243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rgbClr val="EFEFEF"/>
                </a:gs>
                <a:gs pos="100000">
                  <a:srgbClr val="ACACAC"/>
                </a:gs>
              </a:gsLst>
              <a:lin ang="27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57;p30"/>
            <p:cNvSpPr/>
            <p:nvPr/>
          </p:nvSpPr>
          <p:spPr>
            <a:xfrm>
              <a:off x="2564260" y="1932017"/>
              <a:ext cx="1367148" cy="2994343"/>
            </a:xfrm>
            <a:custGeom>
              <a:rect b="b" l="l" r="r" t="t"/>
              <a:pathLst>
                <a:path extrusionOk="0" h="2994344" w="1367170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58;p30"/>
            <p:cNvSpPr/>
            <p:nvPr/>
          </p:nvSpPr>
          <p:spPr>
            <a:xfrm>
              <a:off x="4012524" y="2571269"/>
              <a:ext cx="43167" cy="369582"/>
            </a:xfrm>
            <a:custGeom>
              <a:rect b="b" l="l" r="r" t="t"/>
              <a:pathLst>
                <a:path extrusionOk="0" h="369582" w="43168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59;p30"/>
            <p:cNvSpPr/>
            <p:nvPr/>
          </p:nvSpPr>
          <p:spPr>
            <a:xfrm>
              <a:off x="2439889" y="2484583"/>
              <a:ext cx="58632" cy="242836"/>
            </a:xfrm>
            <a:custGeom>
              <a:rect b="b" l="l" r="r" t="t"/>
              <a:pathLst>
                <a:path extrusionOk="0" h="242836" w="58633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60;p30"/>
            <p:cNvSpPr/>
            <p:nvPr/>
          </p:nvSpPr>
          <p:spPr>
            <a:xfrm>
              <a:off x="2438381" y="2773760"/>
              <a:ext cx="58633" cy="242836"/>
            </a:xfrm>
            <a:custGeom>
              <a:rect b="b" l="l" r="r" t="t"/>
              <a:pathLst>
                <a:path extrusionOk="0" h="242836" w="58633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61;p30"/>
            <p:cNvSpPr/>
            <p:nvPr/>
          </p:nvSpPr>
          <p:spPr>
            <a:xfrm>
              <a:off x="2444566" y="2251929"/>
              <a:ext cx="46299" cy="139116"/>
            </a:xfrm>
            <a:custGeom>
              <a:rect b="b" l="l" r="r" t="t"/>
              <a:pathLst>
                <a:path extrusionOk="0" h="139116" w="46299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2" name="Google Shape;162;p30"/>
          <p:cNvSpPr/>
          <p:nvPr>
            <p:ph idx="4" type="pic"/>
          </p:nvPr>
        </p:nvSpPr>
        <p:spPr>
          <a:xfrm>
            <a:off x="8399154" y="2405733"/>
            <a:ext cx="3018183" cy="662658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grpSp>
        <p:nvGrpSpPr>
          <p:cNvPr id="163" name="Google Shape;163;p30"/>
          <p:cNvGrpSpPr/>
          <p:nvPr/>
        </p:nvGrpSpPr>
        <p:grpSpPr>
          <a:xfrm>
            <a:off x="11771858" y="2191031"/>
            <a:ext cx="3561777" cy="7034622"/>
            <a:chOff x="2438381" y="1835148"/>
            <a:chExt cx="1617310" cy="3187699"/>
          </a:xfrm>
        </p:grpSpPr>
        <p:sp>
          <p:nvSpPr>
            <p:cNvPr id="164" name="Google Shape;164;p30"/>
            <p:cNvSpPr/>
            <p:nvPr/>
          </p:nvSpPr>
          <p:spPr>
            <a:xfrm>
              <a:off x="2467676" y="1835148"/>
              <a:ext cx="1560218" cy="3187699"/>
            </a:xfrm>
            <a:custGeom>
              <a:rect b="b" l="l" r="r" t="t"/>
              <a:pathLst>
                <a:path extrusionOk="0" h="3187700" w="1560243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rgbClr val="EFEFEF"/>
                </a:gs>
                <a:gs pos="100000">
                  <a:srgbClr val="ACACAC"/>
                </a:gs>
              </a:gsLst>
              <a:lin ang="27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65;p30"/>
            <p:cNvSpPr/>
            <p:nvPr/>
          </p:nvSpPr>
          <p:spPr>
            <a:xfrm>
              <a:off x="2564260" y="1932017"/>
              <a:ext cx="1367148" cy="2994343"/>
            </a:xfrm>
            <a:custGeom>
              <a:rect b="b" l="l" r="r" t="t"/>
              <a:pathLst>
                <a:path extrusionOk="0" h="2994344" w="1367170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66;p30"/>
            <p:cNvSpPr/>
            <p:nvPr/>
          </p:nvSpPr>
          <p:spPr>
            <a:xfrm>
              <a:off x="4012524" y="2571269"/>
              <a:ext cx="43167" cy="369582"/>
            </a:xfrm>
            <a:custGeom>
              <a:rect b="b" l="l" r="r" t="t"/>
              <a:pathLst>
                <a:path extrusionOk="0" h="369582" w="43168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67;p30"/>
            <p:cNvSpPr/>
            <p:nvPr/>
          </p:nvSpPr>
          <p:spPr>
            <a:xfrm>
              <a:off x="2439889" y="2484583"/>
              <a:ext cx="58632" cy="242836"/>
            </a:xfrm>
            <a:custGeom>
              <a:rect b="b" l="l" r="r" t="t"/>
              <a:pathLst>
                <a:path extrusionOk="0" h="242836" w="58633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68;p30"/>
            <p:cNvSpPr/>
            <p:nvPr/>
          </p:nvSpPr>
          <p:spPr>
            <a:xfrm>
              <a:off x="2438381" y="2773760"/>
              <a:ext cx="58633" cy="242836"/>
            </a:xfrm>
            <a:custGeom>
              <a:rect b="b" l="l" r="r" t="t"/>
              <a:pathLst>
                <a:path extrusionOk="0" h="242836" w="58633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69;p30"/>
            <p:cNvSpPr/>
            <p:nvPr/>
          </p:nvSpPr>
          <p:spPr>
            <a:xfrm>
              <a:off x="2444566" y="2251929"/>
              <a:ext cx="46299" cy="139116"/>
            </a:xfrm>
            <a:custGeom>
              <a:rect b="b" l="l" r="r" t="t"/>
              <a:pathLst>
                <a:path extrusionOk="0" h="139116" w="46299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0" name="Google Shape;170;p30"/>
          <p:cNvSpPr/>
          <p:nvPr>
            <p:ph idx="5" type="pic"/>
          </p:nvPr>
        </p:nvSpPr>
        <p:spPr>
          <a:xfrm>
            <a:off x="12071562" y="2405733"/>
            <a:ext cx="3018183" cy="662658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grpSp>
        <p:nvGrpSpPr>
          <p:cNvPr id="171" name="Google Shape;171;p30"/>
          <p:cNvGrpSpPr/>
          <p:nvPr/>
        </p:nvGrpSpPr>
        <p:grpSpPr>
          <a:xfrm>
            <a:off x="15516274" y="2191031"/>
            <a:ext cx="3561777" cy="7034622"/>
            <a:chOff x="2438381" y="1835148"/>
            <a:chExt cx="1617310" cy="3187699"/>
          </a:xfrm>
        </p:grpSpPr>
        <p:sp>
          <p:nvSpPr>
            <p:cNvPr id="172" name="Google Shape;172;p30"/>
            <p:cNvSpPr/>
            <p:nvPr/>
          </p:nvSpPr>
          <p:spPr>
            <a:xfrm>
              <a:off x="2467676" y="1835148"/>
              <a:ext cx="1560218" cy="3187699"/>
            </a:xfrm>
            <a:custGeom>
              <a:rect b="b" l="l" r="r" t="t"/>
              <a:pathLst>
                <a:path extrusionOk="0" h="3187700" w="1560243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rgbClr val="EFEFEF"/>
                </a:gs>
                <a:gs pos="100000">
                  <a:srgbClr val="ACACAC"/>
                </a:gs>
              </a:gsLst>
              <a:lin ang="27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173;p30"/>
            <p:cNvSpPr/>
            <p:nvPr/>
          </p:nvSpPr>
          <p:spPr>
            <a:xfrm>
              <a:off x="2564260" y="1932017"/>
              <a:ext cx="1367148" cy="2994343"/>
            </a:xfrm>
            <a:custGeom>
              <a:rect b="b" l="l" r="r" t="t"/>
              <a:pathLst>
                <a:path extrusionOk="0" h="2994344" w="1367170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74;p30"/>
            <p:cNvSpPr/>
            <p:nvPr/>
          </p:nvSpPr>
          <p:spPr>
            <a:xfrm>
              <a:off x="4012524" y="2571269"/>
              <a:ext cx="43167" cy="369582"/>
            </a:xfrm>
            <a:custGeom>
              <a:rect b="b" l="l" r="r" t="t"/>
              <a:pathLst>
                <a:path extrusionOk="0" h="369582" w="43168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30"/>
            <p:cNvSpPr/>
            <p:nvPr/>
          </p:nvSpPr>
          <p:spPr>
            <a:xfrm>
              <a:off x="2439889" y="2484583"/>
              <a:ext cx="58632" cy="242836"/>
            </a:xfrm>
            <a:custGeom>
              <a:rect b="b" l="l" r="r" t="t"/>
              <a:pathLst>
                <a:path extrusionOk="0" h="242836" w="58633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30"/>
            <p:cNvSpPr/>
            <p:nvPr/>
          </p:nvSpPr>
          <p:spPr>
            <a:xfrm>
              <a:off x="2438381" y="2773760"/>
              <a:ext cx="58633" cy="242836"/>
            </a:xfrm>
            <a:custGeom>
              <a:rect b="b" l="l" r="r" t="t"/>
              <a:pathLst>
                <a:path extrusionOk="0" h="242836" w="58633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77;p30"/>
            <p:cNvSpPr/>
            <p:nvPr/>
          </p:nvSpPr>
          <p:spPr>
            <a:xfrm>
              <a:off x="2444566" y="2251929"/>
              <a:ext cx="46299" cy="139116"/>
            </a:xfrm>
            <a:custGeom>
              <a:rect b="b" l="l" r="r" t="t"/>
              <a:pathLst>
                <a:path extrusionOk="0" h="139116" w="46299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8" name="Google Shape;178;p30"/>
          <p:cNvSpPr/>
          <p:nvPr>
            <p:ph idx="6" type="pic"/>
          </p:nvPr>
        </p:nvSpPr>
        <p:spPr>
          <a:xfrm>
            <a:off x="15815978" y="2405733"/>
            <a:ext cx="3018183" cy="662658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sp>
        <p:nvSpPr>
          <p:cNvPr id="179" name="Google Shape;179;p30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ТС заголовок в 1 строку c картинкой">
  <p:cSld name="11_ТС заголовок в 1 строку c картинкой">
    <p:bg>
      <p:bgPr>
        <a:solidFill>
          <a:schemeClr val="accent6"/>
        </a:solidFill>
      </p:bgPr>
    </p:bg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4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6_ТС заголовок в 1 строку c картинкой">
  <p:cSld name="36_ТС заголовок в 1 строку c картинкой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1"/>
          <p:cNvSpPr txBox="1"/>
          <p:nvPr>
            <p:ph idx="1" type="body"/>
          </p:nvPr>
        </p:nvSpPr>
        <p:spPr>
          <a:xfrm>
            <a:off x="680446" y="1374664"/>
            <a:ext cx="6449773" cy="1675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97"/>
              </a:spcBef>
              <a:spcAft>
                <a:spcPts val="0"/>
              </a:spcAft>
              <a:buClr>
                <a:srgbClr val="000000"/>
              </a:buClr>
              <a:buSzPts val="4922"/>
              <a:buFont typeface="Noto Sans Symbols"/>
              <a:buNone/>
              <a:defRPr b="0" i="0" sz="492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541147" lvl="1" marL="914400" marR="0" rtl="0" algn="l">
              <a:lnSpc>
                <a:spcPct val="100000"/>
              </a:lnSpc>
              <a:spcBef>
                <a:spcPts val="97"/>
              </a:spcBef>
              <a:spcAft>
                <a:spcPts val="0"/>
              </a:spcAft>
              <a:buClr>
                <a:srgbClr val="000000"/>
              </a:buClr>
              <a:buSzPts val="4922"/>
              <a:buFont typeface="Noto Sans Symbols"/>
              <a:buChar char="▪"/>
              <a:defRPr b="0" i="0" sz="492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541147" lvl="2" marL="1371600" marR="0" rtl="0" algn="l">
              <a:lnSpc>
                <a:spcPct val="100000"/>
              </a:lnSpc>
              <a:spcBef>
                <a:spcPts val="97"/>
              </a:spcBef>
              <a:spcAft>
                <a:spcPts val="0"/>
              </a:spcAft>
              <a:buClr>
                <a:srgbClr val="000000"/>
              </a:buClr>
              <a:buSzPts val="4922"/>
              <a:buFont typeface="Noto Sans Symbols"/>
              <a:buChar char="▪"/>
              <a:defRPr b="0" i="0" sz="492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541147" lvl="3" marL="1828800" marR="0" rtl="0" algn="l">
              <a:lnSpc>
                <a:spcPct val="100000"/>
              </a:lnSpc>
              <a:spcBef>
                <a:spcPts val="97"/>
              </a:spcBef>
              <a:spcAft>
                <a:spcPts val="0"/>
              </a:spcAft>
              <a:buClr>
                <a:srgbClr val="000000"/>
              </a:buClr>
              <a:buSzPts val="4922"/>
              <a:buFont typeface="Noto Sans Symbols"/>
              <a:buChar char="▪"/>
              <a:defRPr b="0" i="0" sz="492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541147" lvl="4" marL="2286000" marR="0" rtl="0" algn="l">
              <a:lnSpc>
                <a:spcPct val="100000"/>
              </a:lnSpc>
              <a:spcBef>
                <a:spcPts val="97"/>
              </a:spcBef>
              <a:spcAft>
                <a:spcPts val="0"/>
              </a:spcAft>
              <a:buClr>
                <a:srgbClr val="000000"/>
              </a:buClr>
              <a:buSzPts val="4922"/>
              <a:buFont typeface="Noto Sans Symbols"/>
              <a:buChar char="▪"/>
              <a:defRPr b="0" i="0" sz="492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516128" lvl="5" marL="27432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516128" lvl="6" marL="32004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516128" lvl="7" marL="36576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516128" lvl="8" marL="41148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2" name="Google Shape;182;p31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2_ТС заголовок в 1 строку c картинкой">
  <p:cSld name="32_ТС заголовок в 1 строку c картинкой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2"/>
          <p:cNvSpPr/>
          <p:nvPr/>
        </p:nvSpPr>
        <p:spPr>
          <a:xfrm>
            <a:off x="7555985" y="1"/>
            <a:ext cx="12253488" cy="1116597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t" bIns="45700" lIns="44975" spcFirstLastPara="1" rIns="4497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6"/>
              <a:buFont typeface="Arial"/>
              <a:buNone/>
            </a:pPr>
            <a:r>
              <a:t/>
            </a:r>
            <a:endParaRPr b="0" i="0" sz="806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32"/>
          <p:cNvSpPr txBox="1"/>
          <p:nvPr>
            <p:ph idx="1" type="body"/>
          </p:nvPr>
        </p:nvSpPr>
        <p:spPr>
          <a:xfrm>
            <a:off x="680446" y="1374664"/>
            <a:ext cx="6449773" cy="1675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97"/>
              </a:spcBef>
              <a:spcAft>
                <a:spcPts val="0"/>
              </a:spcAft>
              <a:buClr>
                <a:srgbClr val="000000"/>
              </a:buClr>
              <a:buSzPts val="4922"/>
              <a:buFont typeface="Noto Sans Symbols"/>
              <a:buNone/>
              <a:defRPr b="0" i="0" sz="492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541147" lvl="1" marL="914400" marR="0" rtl="0" algn="l">
              <a:lnSpc>
                <a:spcPct val="100000"/>
              </a:lnSpc>
              <a:spcBef>
                <a:spcPts val="97"/>
              </a:spcBef>
              <a:spcAft>
                <a:spcPts val="0"/>
              </a:spcAft>
              <a:buClr>
                <a:srgbClr val="000000"/>
              </a:buClr>
              <a:buSzPts val="4922"/>
              <a:buFont typeface="Noto Sans Symbols"/>
              <a:buChar char="▪"/>
              <a:defRPr b="0" i="0" sz="492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541147" lvl="2" marL="1371600" marR="0" rtl="0" algn="l">
              <a:lnSpc>
                <a:spcPct val="100000"/>
              </a:lnSpc>
              <a:spcBef>
                <a:spcPts val="97"/>
              </a:spcBef>
              <a:spcAft>
                <a:spcPts val="0"/>
              </a:spcAft>
              <a:buClr>
                <a:srgbClr val="000000"/>
              </a:buClr>
              <a:buSzPts val="4922"/>
              <a:buFont typeface="Noto Sans Symbols"/>
              <a:buChar char="▪"/>
              <a:defRPr b="0" i="0" sz="492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541147" lvl="3" marL="1828800" marR="0" rtl="0" algn="l">
              <a:lnSpc>
                <a:spcPct val="100000"/>
              </a:lnSpc>
              <a:spcBef>
                <a:spcPts val="97"/>
              </a:spcBef>
              <a:spcAft>
                <a:spcPts val="0"/>
              </a:spcAft>
              <a:buClr>
                <a:srgbClr val="000000"/>
              </a:buClr>
              <a:buSzPts val="4922"/>
              <a:buFont typeface="Noto Sans Symbols"/>
              <a:buChar char="▪"/>
              <a:defRPr b="0" i="0" sz="492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541147" lvl="4" marL="2286000" marR="0" rtl="0" algn="l">
              <a:lnSpc>
                <a:spcPct val="100000"/>
              </a:lnSpc>
              <a:spcBef>
                <a:spcPts val="97"/>
              </a:spcBef>
              <a:spcAft>
                <a:spcPts val="0"/>
              </a:spcAft>
              <a:buClr>
                <a:srgbClr val="000000"/>
              </a:buClr>
              <a:buSzPts val="4922"/>
              <a:buFont typeface="Noto Sans Symbols"/>
              <a:buChar char="▪"/>
              <a:defRPr b="0" i="0" sz="492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516128" lvl="5" marL="27432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516128" lvl="6" marL="32004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516128" lvl="7" marL="36576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516128" lvl="8" marL="41148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6" name="Google Shape;186;p32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>
  <p:cSld name="1_Title Slide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3"/>
          <p:cNvSpPr txBox="1"/>
          <p:nvPr>
            <p:ph type="ctrTitle"/>
          </p:nvPr>
        </p:nvSpPr>
        <p:spPr>
          <a:xfrm>
            <a:off x="791841" y="4020460"/>
            <a:ext cx="18215621" cy="10106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86"/>
              <a:buFont typeface="Arial"/>
              <a:buNone/>
              <a:defRPr b="0" i="0" sz="708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86"/>
              <a:buFont typeface="Arial"/>
              <a:buNone/>
              <a:defRPr b="0" i="0" sz="708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86"/>
              <a:buFont typeface="Arial"/>
              <a:buNone/>
              <a:defRPr b="0" i="0" sz="708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86"/>
              <a:buFont typeface="Arial"/>
              <a:buNone/>
              <a:defRPr b="0" i="0" sz="708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86"/>
              <a:buFont typeface="Arial"/>
              <a:buNone/>
              <a:defRPr b="0" i="0" sz="708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86"/>
              <a:buFont typeface="Arial"/>
              <a:buNone/>
              <a:defRPr b="0" i="0" sz="708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86"/>
              <a:buFont typeface="Arial"/>
              <a:buNone/>
              <a:defRPr b="0" i="0" sz="708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86"/>
              <a:buFont typeface="Arial"/>
              <a:buNone/>
              <a:defRPr b="0" i="0" sz="708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86"/>
              <a:buFont typeface="Arial"/>
              <a:buNone/>
              <a:defRPr b="0" i="0" sz="708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9" name="Google Shape;189;p33"/>
          <p:cNvSpPr txBox="1"/>
          <p:nvPr>
            <p:ph idx="1" type="subTitle"/>
          </p:nvPr>
        </p:nvSpPr>
        <p:spPr>
          <a:xfrm>
            <a:off x="800853" y="5377809"/>
            <a:ext cx="13859510" cy="413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None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0" name="Google Shape;190;p33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ТС заголовок в 1 строку c картинкой">
  <p:cSld name="7_ТС заголовок в 1 строку c картинкой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4"/>
          <p:cNvSpPr txBox="1"/>
          <p:nvPr>
            <p:ph idx="1" type="body"/>
          </p:nvPr>
        </p:nvSpPr>
        <p:spPr>
          <a:xfrm>
            <a:off x="867938" y="3478927"/>
            <a:ext cx="8512200" cy="18950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97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None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97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None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97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None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78650" lvl="3" marL="1828800" marR="0" rtl="0" algn="l">
              <a:lnSpc>
                <a:spcPct val="100000"/>
              </a:lnSpc>
              <a:spcBef>
                <a:spcPts val="97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78650" lvl="4" marL="2286000" marR="0" rtl="0" algn="l">
              <a:lnSpc>
                <a:spcPct val="100000"/>
              </a:lnSpc>
              <a:spcBef>
                <a:spcPts val="97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516128" lvl="5" marL="27432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516128" lvl="6" marL="32004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516128" lvl="7" marL="36576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516128" lvl="8" marL="41148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4"/>
          <p:cNvSpPr/>
          <p:nvPr>
            <p:ph idx="2" type="pic"/>
          </p:nvPr>
        </p:nvSpPr>
        <p:spPr>
          <a:xfrm>
            <a:off x="10012250" y="-13722"/>
            <a:ext cx="6978355" cy="9932044"/>
          </a:xfrm>
          <a:prstGeom prst="rect">
            <a:avLst/>
          </a:prstGeom>
          <a:noFill/>
          <a:ln>
            <a:noFill/>
          </a:ln>
        </p:spPr>
      </p:sp>
      <p:sp>
        <p:nvSpPr>
          <p:cNvPr id="194" name="Google Shape;194;p34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ТС заголовок в 4 строки">
  <p:cSld name="2_ТС заголовок в 4 строки"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5"/>
          <p:cNvSpPr txBox="1"/>
          <p:nvPr>
            <p:ph idx="1" type="body"/>
          </p:nvPr>
        </p:nvSpPr>
        <p:spPr>
          <a:xfrm>
            <a:off x="16007423" y="10027798"/>
            <a:ext cx="3092077" cy="42586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78650" lvl="1" marL="9144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78650" lvl="2" marL="13716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78650" lvl="3" marL="18288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78650" lvl="4" marL="22860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516128" lvl="5" marL="27432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516128" lvl="6" marL="32004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516128" lvl="7" marL="36576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516128" lvl="8" marL="41148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" name="Google Shape;197;p35"/>
          <p:cNvSpPr txBox="1"/>
          <p:nvPr>
            <p:ph idx="2" type="body"/>
          </p:nvPr>
        </p:nvSpPr>
        <p:spPr>
          <a:xfrm>
            <a:off x="712491" y="10031915"/>
            <a:ext cx="3065519" cy="42174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23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78650" lvl="1" marL="9144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78650" lvl="2" marL="13716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78650" lvl="3" marL="18288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78650" lvl="4" marL="22860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516128" lvl="5" marL="27432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516128" lvl="6" marL="32004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516128" lvl="7" marL="36576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516128" lvl="8" marL="41148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" name="Google Shape;198;p35"/>
          <p:cNvSpPr txBox="1"/>
          <p:nvPr>
            <p:ph idx="3" type="body"/>
          </p:nvPr>
        </p:nvSpPr>
        <p:spPr>
          <a:xfrm>
            <a:off x="712491" y="6298655"/>
            <a:ext cx="11134605" cy="6864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9039"/>
              </a:lnSpc>
              <a:spcBef>
                <a:spcPts val="109"/>
              </a:spcBef>
              <a:spcAft>
                <a:spcPts val="0"/>
              </a:spcAft>
              <a:buClr>
                <a:srgbClr val="282828"/>
              </a:buClr>
              <a:buSzPts val="3051"/>
              <a:buFont typeface="Noto Sans Symbols"/>
              <a:buNone/>
              <a:defRPr b="0" i="0" sz="3051" u="none" cap="none" strike="noStrike">
                <a:solidFill>
                  <a:srgbClr val="28282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78650" lvl="1" marL="9144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78650" lvl="2" marL="13716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78650" lvl="3" marL="18288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78650" lvl="4" marL="22860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516128" lvl="5" marL="27432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516128" lvl="6" marL="32004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516128" lvl="7" marL="36576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516128" lvl="8" marL="41148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5"/>
          <p:cNvSpPr txBox="1"/>
          <p:nvPr>
            <p:ph idx="4" type="body"/>
          </p:nvPr>
        </p:nvSpPr>
        <p:spPr>
          <a:xfrm>
            <a:off x="712491" y="4642973"/>
            <a:ext cx="16949403" cy="111959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59983"/>
              </a:lnSpc>
              <a:spcBef>
                <a:spcPts val="104"/>
              </a:spcBef>
              <a:spcAft>
                <a:spcPts val="0"/>
              </a:spcAft>
              <a:buClr>
                <a:srgbClr val="000000"/>
              </a:buClr>
              <a:buSzPts val="5905"/>
              <a:buFont typeface="Noto Sans Symbols"/>
              <a:buNone/>
              <a:defRPr b="1" i="0" sz="590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78650" lvl="1" marL="9144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78650" lvl="2" marL="13716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78650" lvl="3" marL="18288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78650" lvl="4" marL="22860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516128" lvl="5" marL="27432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516128" lvl="6" marL="32004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516128" lvl="7" marL="36576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516128" lvl="8" marL="41148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200" name="Google Shape;200;p3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53215" y="226628"/>
            <a:ext cx="4752000" cy="1856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3_Custom Layout">
  <p:cSld name="53_Custom Layout"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6"/>
          <p:cNvSpPr/>
          <p:nvPr/>
        </p:nvSpPr>
        <p:spPr>
          <a:xfrm flipH="1" rot="10800000">
            <a:off x="10510956" y="0"/>
            <a:ext cx="9288351" cy="1116012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44975" spcFirstLastPara="1" rIns="4497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6"/>
              <a:buFont typeface="Arial"/>
              <a:buNone/>
            </a:pPr>
            <a:r>
              <a:t/>
            </a:r>
            <a:endParaRPr b="0" i="0" sz="806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36"/>
          <p:cNvSpPr/>
          <p:nvPr>
            <p:ph idx="2" type="pic"/>
          </p:nvPr>
        </p:nvSpPr>
        <p:spPr>
          <a:xfrm>
            <a:off x="9158070" y="1012998"/>
            <a:ext cx="2699410" cy="2689828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</p:sp>
      <p:sp>
        <p:nvSpPr>
          <p:cNvPr id="204" name="Google Shape;204;p36"/>
          <p:cNvSpPr/>
          <p:nvPr>
            <p:ph idx="3" type="pic"/>
          </p:nvPr>
        </p:nvSpPr>
        <p:spPr>
          <a:xfrm>
            <a:off x="9158070" y="4238454"/>
            <a:ext cx="2699410" cy="2689828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</p:sp>
      <p:sp>
        <p:nvSpPr>
          <p:cNvPr id="205" name="Google Shape;205;p36"/>
          <p:cNvSpPr/>
          <p:nvPr>
            <p:ph idx="4" type="pic"/>
          </p:nvPr>
        </p:nvSpPr>
        <p:spPr>
          <a:xfrm>
            <a:off x="9158070" y="7528839"/>
            <a:ext cx="2699410" cy="2689828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</p:sp>
      <p:sp>
        <p:nvSpPr>
          <p:cNvPr id="206" name="Google Shape;206;p36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DEFAULT">
  <p:cSld name="1_DEFAULT">
    <p:bg>
      <p:bgPr>
        <a:solidFill>
          <a:srgbClr val="FFFFFF"/>
        </a:solidFill>
      </p:bgPr>
    </p:bg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7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_Пользовательский макет">
  <p:cSld name="16_Пользовательский макет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8"/>
          <p:cNvSpPr/>
          <p:nvPr>
            <p:ph idx="2" type="pic"/>
          </p:nvPr>
        </p:nvSpPr>
        <p:spPr>
          <a:xfrm>
            <a:off x="5609830" y="7961429"/>
            <a:ext cx="1235896" cy="1238450"/>
          </a:xfrm>
          <a:prstGeom prst="rect">
            <a:avLst/>
          </a:prstGeom>
          <a:noFill/>
          <a:ln>
            <a:noFill/>
          </a:ln>
        </p:spPr>
      </p:sp>
      <p:sp>
        <p:nvSpPr>
          <p:cNvPr id="211" name="Google Shape;211;p38"/>
          <p:cNvSpPr/>
          <p:nvPr>
            <p:ph idx="3" type="pic"/>
          </p:nvPr>
        </p:nvSpPr>
        <p:spPr>
          <a:xfrm>
            <a:off x="4362352" y="5629177"/>
            <a:ext cx="1235896" cy="1238450"/>
          </a:xfrm>
          <a:prstGeom prst="rect">
            <a:avLst/>
          </a:prstGeom>
          <a:noFill/>
          <a:ln>
            <a:noFill/>
          </a:ln>
        </p:spPr>
      </p:sp>
      <p:sp>
        <p:nvSpPr>
          <p:cNvPr id="212" name="Google Shape;212;p38"/>
          <p:cNvSpPr/>
          <p:nvPr>
            <p:ph idx="4" type="pic"/>
          </p:nvPr>
        </p:nvSpPr>
        <p:spPr>
          <a:xfrm>
            <a:off x="5598245" y="3134486"/>
            <a:ext cx="1235896" cy="1238450"/>
          </a:xfrm>
          <a:prstGeom prst="rect">
            <a:avLst/>
          </a:prstGeom>
          <a:noFill/>
          <a:ln>
            <a:noFill/>
          </a:ln>
        </p:spPr>
      </p:sp>
      <p:sp>
        <p:nvSpPr>
          <p:cNvPr id="213" name="Google Shape;213;p38"/>
          <p:cNvSpPr/>
          <p:nvPr>
            <p:ph idx="5" type="pic"/>
          </p:nvPr>
        </p:nvSpPr>
        <p:spPr>
          <a:xfrm>
            <a:off x="13921684" y="5630233"/>
            <a:ext cx="1235896" cy="1238450"/>
          </a:xfrm>
          <a:prstGeom prst="rect">
            <a:avLst/>
          </a:prstGeom>
          <a:noFill/>
          <a:ln>
            <a:noFill/>
          </a:ln>
        </p:spPr>
      </p:sp>
      <p:sp>
        <p:nvSpPr>
          <p:cNvPr id="214" name="Google Shape;214;p38"/>
          <p:cNvSpPr/>
          <p:nvPr>
            <p:ph idx="6" type="pic"/>
          </p:nvPr>
        </p:nvSpPr>
        <p:spPr>
          <a:xfrm>
            <a:off x="12544720" y="3135540"/>
            <a:ext cx="1235896" cy="123845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8"/>
          <p:cNvSpPr/>
          <p:nvPr>
            <p:ph idx="7" type="pic"/>
          </p:nvPr>
        </p:nvSpPr>
        <p:spPr>
          <a:xfrm>
            <a:off x="12556302" y="7962486"/>
            <a:ext cx="1235896" cy="123845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8"/>
          <p:cNvSpPr txBox="1"/>
          <p:nvPr>
            <p:ph idx="1" type="body"/>
          </p:nvPr>
        </p:nvSpPr>
        <p:spPr>
          <a:xfrm>
            <a:off x="14111862" y="3134481"/>
            <a:ext cx="3943750" cy="11441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1772"/>
              <a:buFont typeface="Noto Sans Symbols"/>
              <a:buNone/>
              <a:defRPr b="0" i="0" sz="177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1122" lvl="1" marL="9144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1772"/>
              <a:buFont typeface="Noto Sans Symbols"/>
              <a:buChar char="▪"/>
              <a:defRPr b="0" i="0" sz="177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1122" lvl="2" marL="13716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1772"/>
              <a:buFont typeface="Noto Sans Symbols"/>
              <a:buChar char="▪"/>
              <a:defRPr b="0" i="0" sz="177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1122" lvl="3" marL="18288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1772"/>
              <a:buFont typeface="Noto Sans Symbols"/>
              <a:buChar char="▪"/>
              <a:defRPr b="0" i="0" sz="177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1122" lvl="4" marL="22860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1772"/>
              <a:buFont typeface="Noto Sans Symbols"/>
              <a:buChar char="▪"/>
              <a:defRPr b="0" i="0" sz="177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516128" lvl="5" marL="27432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516128" lvl="6" marL="32004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516128" lvl="7" marL="36576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516128" lvl="8" marL="41148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8"/>
          <p:cNvSpPr txBox="1"/>
          <p:nvPr>
            <p:ph idx="8" type="body"/>
          </p:nvPr>
        </p:nvSpPr>
        <p:spPr>
          <a:xfrm>
            <a:off x="15447896" y="5582374"/>
            <a:ext cx="3587374" cy="14730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5004" rtl="0" algn="l">
              <a:lnSpc>
                <a:spcPct val="132000"/>
              </a:lnSpc>
              <a:spcBef>
                <a:spcPts val="591"/>
              </a:spcBef>
              <a:spcAft>
                <a:spcPts val="0"/>
              </a:spcAft>
              <a:buClr>
                <a:srgbClr val="757675"/>
              </a:buClr>
              <a:buSzPts val="1674"/>
              <a:buFont typeface="Noto Sans Symbols"/>
              <a:buNone/>
              <a:defRPr b="0" i="0" sz="1674" u="none" cap="none" strike="noStrike">
                <a:solidFill>
                  <a:srgbClr val="7576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78650" lvl="1" marL="9144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78650" lvl="2" marL="13716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78650" lvl="3" marL="18288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78650" lvl="4" marL="22860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516128" lvl="5" marL="27432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516128" lvl="6" marL="32004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516128" lvl="7" marL="36576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516128" lvl="8" marL="41148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8"/>
          <p:cNvSpPr txBox="1"/>
          <p:nvPr>
            <p:ph idx="9" type="body"/>
          </p:nvPr>
        </p:nvSpPr>
        <p:spPr>
          <a:xfrm>
            <a:off x="14111862" y="7961162"/>
            <a:ext cx="3943750" cy="11441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5004" rtl="0" algn="l">
              <a:lnSpc>
                <a:spcPct val="132000"/>
              </a:lnSpc>
              <a:spcBef>
                <a:spcPts val="591"/>
              </a:spcBef>
              <a:spcAft>
                <a:spcPts val="0"/>
              </a:spcAft>
              <a:buClr>
                <a:srgbClr val="757675"/>
              </a:buClr>
              <a:buSzPts val="1674"/>
              <a:buFont typeface="Noto Sans Symbols"/>
              <a:buNone/>
              <a:defRPr b="0" i="0" sz="1674" u="none" cap="none" strike="noStrike">
                <a:solidFill>
                  <a:srgbClr val="7576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78650" lvl="1" marL="9144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78650" lvl="2" marL="13716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78650" lvl="3" marL="18288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78650" lvl="4" marL="22860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516128" lvl="5" marL="27432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516128" lvl="6" marL="32004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516128" lvl="7" marL="36576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516128" lvl="8" marL="41148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9" name="Google Shape;219;p38"/>
          <p:cNvSpPr txBox="1"/>
          <p:nvPr>
            <p:ph idx="13" type="body"/>
          </p:nvPr>
        </p:nvSpPr>
        <p:spPr>
          <a:xfrm>
            <a:off x="1124962" y="3134481"/>
            <a:ext cx="4142024" cy="12337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5004" rtl="0" algn="r">
              <a:lnSpc>
                <a:spcPct val="132000"/>
              </a:lnSpc>
              <a:spcBef>
                <a:spcPts val="0"/>
              </a:spcBef>
              <a:spcAft>
                <a:spcPts val="0"/>
              </a:spcAft>
              <a:buClr>
                <a:srgbClr val="757675"/>
              </a:buClr>
              <a:buSzPts val="1674"/>
              <a:buFont typeface="Noto Sans Symbols"/>
              <a:buNone/>
              <a:defRPr b="0" i="0" sz="1674" u="none" cap="none" strike="noStrike">
                <a:solidFill>
                  <a:srgbClr val="7576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78650" lvl="1" marL="9144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78650" lvl="2" marL="13716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78650" lvl="3" marL="18288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78650" lvl="4" marL="22860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516128" lvl="5" marL="27432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516128" lvl="6" marL="32004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516128" lvl="7" marL="36576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516128" lvl="8" marL="41148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8"/>
          <p:cNvSpPr txBox="1"/>
          <p:nvPr>
            <p:ph idx="14" type="body"/>
          </p:nvPr>
        </p:nvSpPr>
        <p:spPr>
          <a:xfrm>
            <a:off x="518034" y="5631524"/>
            <a:ext cx="3553995" cy="12337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5004" rtl="0" algn="r">
              <a:lnSpc>
                <a:spcPct val="132000"/>
              </a:lnSpc>
              <a:spcBef>
                <a:spcPts val="0"/>
              </a:spcBef>
              <a:spcAft>
                <a:spcPts val="0"/>
              </a:spcAft>
              <a:buClr>
                <a:srgbClr val="757675"/>
              </a:buClr>
              <a:buSzPts val="1674"/>
              <a:buFont typeface="Noto Sans Symbols"/>
              <a:buNone/>
              <a:defRPr b="0" i="0" sz="1674" u="none" cap="none" strike="noStrike">
                <a:solidFill>
                  <a:srgbClr val="7576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78650" lvl="1" marL="9144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78650" lvl="2" marL="13716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78650" lvl="3" marL="18288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78650" lvl="4" marL="22860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516128" lvl="5" marL="27432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516128" lvl="6" marL="32004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516128" lvl="7" marL="36576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516128" lvl="8" marL="41148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8"/>
          <p:cNvSpPr txBox="1"/>
          <p:nvPr>
            <p:ph idx="15" type="body"/>
          </p:nvPr>
        </p:nvSpPr>
        <p:spPr>
          <a:xfrm>
            <a:off x="1124962" y="7961235"/>
            <a:ext cx="4142024" cy="12337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5004" rtl="0" algn="r">
              <a:lnSpc>
                <a:spcPct val="132000"/>
              </a:lnSpc>
              <a:spcBef>
                <a:spcPts val="0"/>
              </a:spcBef>
              <a:spcAft>
                <a:spcPts val="0"/>
              </a:spcAft>
              <a:buClr>
                <a:srgbClr val="757675"/>
              </a:buClr>
              <a:buSzPts val="1674"/>
              <a:buFont typeface="Noto Sans Symbols"/>
              <a:buNone/>
              <a:defRPr b="0" i="0" sz="1674" u="none" cap="none" strike="noStrike">
                <a:solidFill>
                  <a:srgbClr val="7576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78650" lvl="1" marL="9144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78650" lvl="2" marL="13716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78650" lvl="3" marL="18288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78650" lvl="4" marL="22860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516128" lvl="5" marL="27432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516128" lvl="6" marL="32004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516128" lvl="7" marL="36576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516128" lvl="8" marL="41148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2" name="Google Shape;222;p38"/>
          <p:cNvSpPr txBox="1"/>
          <p:nvPr>
            <p:ph type="title"/>
          </p:nvPr>
        </p:nvSpPr>
        <p:spPr>
          <a:xfrm>
            <a:off x="1363566" y="643293"/>
            <a:ext cx="17106569" cy="11195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97"/>
              </a:spcBef>
              <a:spcAft>
                <a:spcPts val="0"/>
              </a:spcAft>
              <a:buClr>
                <a:srgbClr val="000000"/>
              </a:buClr>
              <a:buSzPts val="7086"/>
              <a:buFont typeface="Arial"/>
              <a:buNone/>
              <a:defRPr b="0" i="0" sz="708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86"/>
              <a:buFont typeface="Arial"/>
              <a:buNone/>
              <a:defRPr b="0" i="0" sz="708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86"/>
              <a:buFont typeface="Arial"/>
              <a:buNone/>
              <a:defRPr b="0" i="0" sz="708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86"/>
              <a:buFont typeface="Arial"/>
              <a:buNone/>
              <a:defRPr b="0" i="0" sz="708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86"/>
              <a:buFont typeface="Arial"/>
              <a:buNone/>
              <a:defRPr b="0" i="0" sz="708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86"/>
              <a:buFont typeface="Arial"/>
              <a:buNone/>
              <a:defRPr b="0" i="0" sz="708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86"/>
              <a:buFont typeface="Arial"/>
              <a:buNone/>
              <a:defRPr b="0" i="0" sz="708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86"/>
              <a:buFont typeface="Arial"/>
              <a:buNone/>
              <a:defRPr b="0" i="0" sz="708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86"/>
              <a:buFont typeface="Arial"/>
              <a:buNone/>
              <a:defRPr b="0" i="0" sz="708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8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_Пользовательский макет">
  <p:cSld name="17_Пользовательский макет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9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5;p5"/>
          <p:cNvPicPr preferRelativeResize="0"/>
          <p:nvPr/>
        </p:nvPicPr>
        <p:blipFill rotWithShape="1">
          <a:blip r:embed="rId2">
            <a:alphaModFix/>
          </a:blip>
          <a:srcRect b="7264" l="0" r="0" t="0"/>
          <a:stretch/>
        </p:blipFill>
        <p:spPr>
          <a:xfrm>
            <a:off x="10640513" y="1401764"/>
            <a:ext cx="8180887" cy="97583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3215" y="226628"/>
            <a:ext cx="4752000" cy="1856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ТС заголовок в 3 строки">
  <p:cSld name="2_ТС заголовок в 3 строки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6"/>
          <p:cNvSpPr/>
          <p:nvPr/>
        </p:nvSpPr>
        <p:spPr>
          <a:xfrm rot="10800000">
            <a:off x="-6352" y="-18661"/>
            <a:ext cx="4544483" cy="11191876"/>
          </a:xfrm>
          <a:custGeom>
            <a:rect b="b" l="l" r="r" t="t"/>
            <a:pathLst>
              <a:path extrusionOk="0" h="11191876" w="4544483">
                <a:moveTo>
                  <a:pt x="1613624" y="0"/>
                </a:moveTo>
                <a:lnTo>
                  <a:pt x="4512733" y="12700"/>
                </a:lnTo>
                <a:lnTo>
                  <a:pt x="4544483" y="0"/>
                </a:lnTo>
                <a:cubicBezTo>
                  <a:pt x="4542366" y="3730625"/>
                  <a:pt x="4540250" y="7461251"/>
                  <a:pt x="4538133" y="11191876"/>
                </a:cubicBezTo>
                <a:lnTo>
                  <a:pt x="0" y="11191876"/>
                </a:lnTo>
                <a:lnTo>
                  <a:pt x="0" y="1645374"/>
                </a:lnTo>
                <a:cubicBezTo>
                  <a:pt x="0" y="754194"/>
                  <a:pt x="722444" y="0"/>
                  <a:pt x="161362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" name="Google Shape;19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96012" y="361949"/>
            <a:ext cx="3852000" cy="15779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1_ТС заголовок в 1 строку c картинкой">
  <p:cSld name="41_ТС заголовок в 1 строку c картинкой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36343" y="322101"/>
            <a:ext cx="3852000" cy="1504954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7"/>
          <p:cNvSpPr/>
          <p:nvPr>
            <p:ph idx="2" type="pic"/>
          </p:nvPr>
        </p:nvSpPr>
        <p:spPr>
          <a:xfrm>
            <a:off x="9899651" y="0"/>
            <a:ext cx="9898908" cy="104409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</p:sp>
      <p:cxnSp>
        <p:nvCxnSpPr>
          <p:cNvPr id="23" name="Google Shape;23;p7"/>
          <p:cNvCxnSpPr/>
          <p:nvPr/>
        </p:nvCxnSpPr>
        <p:spPr>
          <a:xfrm>
            <a:off x="4336472" y="621114"/>
            <a:ext cx="0" cy="906929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4" name="Google Shape;24;p7"/>
          <p:cNvSpPr/>
          <p:nvPr>
            <p:ph idx="3" type="pic"/>
          </p:nvPr>
        </p:nvSpPr>
        <p:spPr>
          <a:xfrm>
            <a:off x="4808538" y="655334"/>
            <a:ext cx="3406775" cy="838488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_ТС заголовок в 1 строку c картинкой">
  <p:cSld name="16_ТС заголовок в 1 строку c картинкой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8"/>
          <p:cNvSpPr txBox="1"/>
          <p:nvPr>
            <p:ph idx="12" type="sldNum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68"/>
              <a:buFont typeface="Noto Sans Symbols"/>
              <a:buNone/>
              <a:defRPr b="0" i="0" sz="196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68"/>
              <a:buFont typeface="Noto Sans Symbols"/>
              <a:buNone/>
              <a:defRPr b="0" i="0" sz="196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68"/>
              <a:buFont typeface="Noto Sans Symbols"/>
              <a:buNone/>
              <a:defRPr b="0" i="0" sz="196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68"/>
              <a:buFont typeface="Noto Sans Symbols"/>
              <a:buNone/>
              <a:defRPr b="0" i="0" sz="196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68"/>
              <a:buFont typeface="Noto Sans Symbols"/>
              <a:buNone/>
              <a:defRPr b="0" i="0" sz="196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68"/>
              <a:buFont typeface="Noto Sans Symbols"/>
              <a:buNone/>
              <a:defRPr b="0" i="0" sz="196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68"/>
              <a:buFont typeface="Noto Sans Symbols"/>
              <a:buNone/>
              <a:defRPr b="0" i="0" sz="196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68"/>
              <a:buFont typeface="Noto Sans Symbols"/>
              <a:buNone/>
              <a:defRPr b="0" i="0" sz="196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68"/>
              <a:buFont typeface="Noto Sans Symbols"/>
              <a:buNone/>
              <a:defRPr b="0" i="0" sz="196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1</a:t>
            </a:r>
            <a:endParaRPr/>
          </a:p>
        </p:txBody>
      </p:sp>
      <p:pic>
        <p:nvPicPr>
          <p:cNvPr id="27" name="Google Shape;27;p8"/>
          <p:cNvPicPr preferRelativeResize="0"/>
          <p:nvPr/>
        </p:nvPicPr>
        <p:blipFill rotWithShape="1">
          <a:blip r:embed="rId2">
            <a:alphaModFix/>
          </a:blip>
          <a:srcRect b="12816" l="0" r="0" t="4375"/>
          <a:stretch/>
        </p:blipFill>
        <p:spPr>
          <a:xfrm>
            <a:off x="0" y="-1"/>
            <a:ext cx="19823463" cy="11160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_ТС заголовок в 1 строку c картинкой">
  <p:cSld name="20_ТС заголовок в 1 строку c картинкой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9"/>
          <p:cNvSpPr/>
          <p:nvPr/>
        </p:nvSpPr>
        <p:spPr>
          <a:xfrm rot="10800000">
            <a:off x="7161025" y="-2"/>
            <a:ext cx="12255499" cy="10440990"/>
          </a:xfrm>
          <a:prstGeom prst="round1Rect">
            <a:avLst>
              <a:gd fmla="val 16115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45700" lIns="468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30;p9"/>
          <p:cNvSpPr/>
          <p:nvPr/>
        </p:nvSpPr>
        <p:spPr>
          <a:xfrm rot="10800000">
            <a:off x="13307828" y="0"/>
            <a:ext cx="6491472" cy="10440988"/>
          </a:xfrm>
          <a:custGeom>
            <a:rect b="b" l="l" r="r" t="t"/>
            <a:pathLst>
              <a:path extrusionOk="0" h="10287006" w="6491472">
                <a:moveTo>
                  <a:pt x="0" y="21265"/>
                </a:moveTo>
                <a:lnTo>
                  <a:pt x="4864725" y="0"/>
                </a:lnTo>
                <a:cubicBezTo>
                  <a:pt x="5763153" y="0"/>
                  <a:pt x="6491472" y="728319"/>
                  <a:pt x="6491472" y="1626747"/>
                </a:cubicBezTo>
                <a:lnTo>
                  <a:pt x="6491472" y="10287006"/>
                </a:lnTo>
                <a:lnTo>
                  <a:pt x="0" y="10287006"/>
                </a:lnTo>
                <a:lnTo>
                  <a:pt x="0" y="2126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468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31;p9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9_ТС заголовок в 1 строку c картинкой">
  <p:cSld name="29_ТС заголовок в 1 строку c картинкой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0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39" Type="http://schemas.openxmlformats.org/officeDocument/2006/relationships/theme" Target="../theme/theme1.xml"/><Relationship Id="rId16" Type="http://schemas.openxmlformats.org/officeDocument/2006/relationships/slideLayout" Target="../slideLayouts/slideLayout16.xml"/><Relationship Id="rId38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453">
          <p15:clr>
            <a:srgbClr val="F26B43"/>
          </p15:clr>
        </p15:guide>
        <p15:guide id="2" orient="horz" pos="453">
          <p15:clr>
            <a:srgbClr val="F26B43"/>
          </p15:clr>
        </p15:guide>
        <p15:guide id="3" pos="12019">
          <p15:clr>
            <a:srgbClr val="F26B43"/>
          </p15:clr>
        </p15:guide>
        <p15:guide id="4" orient="horz" pos="6577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3.png"/><Relationship Id="rId4" Type="http://schemas.openxmlformats.org/officeDocument/2006/relationships/image" Target="../media/image1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0.png"/><Relationship Id="rId4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0.png"/><Relationship Id="rId4" Type="http://schemas.openxmlformats.org/officeDocument/2006/relationships/image" Target="../media/image14.png"/><Relationship Id="rId5" Type="http://schemas.openxmlformats.org/officeDocument/2006/relationships/image" Target="../media/image2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2.png"/><Relationship Id="rId4" Type="http://schemas.openxmlformats.org/officeDocument/2006/relationships/image" Target="../media/image13.png"/><Relationship Id="rId5" Type="http://schemas.openxmlformats.org/officeDocument/2006/relationships/image" Target="../media/image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2.png"/><Relationship Id="rId4" Type="http://schemas.openxmlformats.org/officeDocument/2006/relationships/image" Target="../media/image1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png"/><Relationship Id="rId4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0.png"/><Relationship Id="rId4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40"/>
          <p:cNvSpPr txBox="1"/>
          <p:nvPr/>
        </p:nvSpPr>
        <p:spPr>
          <a:xfrm>
            <a:off x="719138" y="8091058"/>
            <a:ext cx="8618962" cy="189109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Noto Sans Symbols"/>
              <a:buNone/>
            </a:pPr>
            <a:r>
              <a:rPr b="1" i="0" lang="ru-RU" sz="9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Деревья</a:t>
            </a:r>
            <a:endParaRPr/>
          </a:p>
        </p:txBody>
      </p:sp>
      <p:pic>
        <p:nvPicPr>
          <p:cNvPr id="231" name="Google Shape;231;p40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-1" l="26363" r="3007" t="-7636"/>
          <a:stretch/>
        </p:blipFill>
        <p:spPr>
          <a:xfrm>
            <a:off x="9899651" y="0"/>
            <a:ext cx="9898908" cy="104409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49"/>
          <p:cNvSpPr txBox="1"/>
          <p:nvPr/>
        </p:nvSpPr>
        <p:spPr>
          <a:xfrm>
            <a:off x="686480" y="537196"/>
            <a:ext cx="6889979" cy="101566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151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Noto Sans Symbols"/>
              <a:buNone/>
            </a:pPr>
            <a:r>
              <a:rPr b="1" i="0" lang="ru-RU" sz="6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Red-black tree</a:t>
            </a:r>
            <a:endParaRPr b="1" i="0" sz="6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p49"/>
          <p:cNvSpPr/>
          <p:nvPr/>
        </p:nvSpPr>
        <p:spPr>
          <a:xfrm rot="10800000">
            <a:off x="9062356" y="-5097"/>
            <a:ext cx="10736943" cy="10446083"/>
          </a:xfrm>
          <a:prstGeom prst="round1Rect">
            <a:avLst>
              <a:gd fmla="val 20528" name="adj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0" name="Google Shape;330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79811" y="1778111"/>
            <a:ext cx="8702032" cy="6876032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49"/>
          <p:cNvSpPr txBox="1"/>
          <p:nvPr/>
        </p:nvSpPr>
        <p:spPr>
          <a:xfrm>
            <a:off x="604835" y="2552778"/>
            <a:ext cx="7592106" cy="11054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ru-RU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Вершина имеют цвет (как думаете какие?), и на цвета наложены некоторые правила:</a:t>
            </a:r>
            <a:endParaRPr/>
          </a:p>
        </p:txBody>
      </p:sp>
      <p:sp>
        <p:nvSpPr>
          <p:cNvPr id="332" name="Google Shape;332;p49"/>
          <p:cNvSpPr txBox="1"/>
          <p:nvPr/>
        </p:nvSpPr>
        <p:spPr>
          <a:xfrm>
            <a:off x="604835" y="4502846"/>
            <a:ext cx="7200300" cy="23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57200" lvl="0" marL="457200" marR="0" rtl="0" algn="l">
              <a:lnSpc>
                <a:spcPct val="13846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Noto Sans Symbols"/>
              <a:buChar char="▪"/>
            </a:pPr>
            <a:r>
              <a:rPr b="0" i="0" lang="ru-RU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На пути от корня до любого листа одинаковое количество черных вершин</a:t>
            </a:r>
            <a:endParaRPr/>
          </a:p>
          <a:p>
            <a:pPr indent="-457200" lvl="0" marL="457200" marR="0" rtl="0" algn="l">
              <a:lnSpc>
                <a:spcPct val="138461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Noto Sans Symbols"/>
              <a:buChar char="▪"/>
            </a:pPr>
            <a:r>
              <a:rPr b="0" i="0" lang="ru-RU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У красной вершины нет красных детей</a:t>
            </a:r>
            <a:br>
              <a:rPr b="0" i="0" lang="ru-RU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2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" name="Google Shape;333;p49"/>
          <p:cNvSpPr txBox="1"/>
          <p:nvPr/>
        </p:nvSpPr>
        <p:spPr>
          <a:xfrm>
            <a:off x="604835" y="9032214"/>
            <a:ext cx="7200222" cy="10002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3846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Noto Sans Symbols"/>
              <a:buNone/>
            </a:pPr>
            <a:r>
              <a:rPr b="0" i="0" lang="ru-RU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Может ли дерево состоять только из вершин одного цвета? При каких условиях? </a:t>
            </a:r>
            <a:endParaRPr/>
          </a:p>
        </p:txBody>
      </p:sp>
      <p:pic>
        <p:nvPicPr>
          <p:cNvPr id="334" name="Google Shape;334;p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0151" y="7907940"/>
            <a:ext cx="846364" cy="8463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50"/>
          <p:cNvSpPr/>
          <p:nvPr/>
        </p:nvSpPr>
        <p:spPr>
          <a:xfrm>
            <a:off x="7075825" y="2302325"/>
            <a:ext cx="12004500" cy="7305300"/>
          </a:xfrm>
          <a:prstGeom prst="roundRect">
            <a:avLst>
              <a:gd fmla="val 5461" name="adj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Google Shape;340;p50"/>
          <p:cNvSpPr txBox="1"/>
          <p:nvPr/>
        </p:nvSpPr>
        <p:spPr>
          <a:xfrm>
            <a:off x="719138" y="565274"/>
            <a:ext cx="8784091" cy="9848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151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Noto Sans Symbols"/>
              <a:buNone/>
            </a:pPr>
            <a:r>
              <a:rPr b="1" i="0" lang="ru-RU" sz="6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Декартовое дерево</a:t>
            </a:r>
            <a:endParaRPr/>
          </a:p>
        </p:txBody>
      </p:sp>
      <p:pic>
        <p:nvPicPr>
          <p:cNvPr id="341" name="Google Shape;341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32750" y="3707650"/>
            <a:ext cx="10523450" cy="4309450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50"/>
          <p:cNvSpPr/>
          <p:nvPr/>
        </p:nvSpPr>
        <p:spPr>
          <a:xfrm>
            <a:off x="719150" y="3045350"/>
            <a:ext cx="5415300" cy="4598400"/>
          </a:xfrm>
          <a:prstGeom prst="roundRect">
            <a:avLst>
              <a:gd fmla="val 918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" name="Google Shape;343;p50"/>
          <p:cNvSpPr txBox="1"/>
          <p:nvPr/>
        </p:nvSpPr>
        <p:spPr>
          <a:xfrm>
            <a:off x="1151845" y="4347653"/>
            <a:ext cx="5248956" cy="19236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b="0" i="0" lang="ru-RU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Смесь кучи и BST. У каждой вершины есть два значения. Итоговая структура является BST относительно первого значения и кучей относительно второго. </a:t>
            </a:r>
            <a:endParaRPr/>
          </a:p>
        </p:txBody>
      </p:sp>
      <p:pic>
        <p:nvPicPr>
          <p:cNvPr id="344" name="Google Shape;344;p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51845" y="3487276"/>
            <a:ext cx="321714" cy="5939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1"/>
          <p:cNvSpPr/>
          <p:nvPr/>
        </p:nvSpPr>
        <p:spPr>
          <a:xfrm>
            <a:off x="5436106" y="2302329"/>
            <a:ext cx="13644057" cy="7625442"/>
          </a:xfrm>
          <a:prstGeom prst="roundRect">
            <a:avLst>
              <a:gd fmla="val 5461" name="adj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" name="Google Shape;350;p51"/>
          <p:cNvSpPr txBox="1"/>
          <p:nvPr/>
        </p:nvSpPr>
        <p:spPr>
          <a:xfrm>
            <a:off x="719138" y="565274"/>
            <a:ext cx="8784091" cy="9848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151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Noto Sans Symbols"/>
              <a:buNone/>
            </a:pPr>
            <a:r>
              <a:rPr b="1" i="0" lang="ru-RU" sz="6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Декартовое дерево</a:t>
            </a:r>
            <a:endParaRPr/>
          </a:p>
        </p:txBody>
      </p:sp>
      <p:pic>
        <p:nvPicPr>
          <p:cNvPr id="351" name="Google Shape;351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60059" y="3707639"/>
            <a:ext cx="12196149" cy="4994435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51"/>
          <p:cNvSpPr/>
          <p:nvPr/>
        </p:nvSpPr>
        <p:spPr>
          <a:xfrm>
            <a:off x="719138" y="3045352"/>
            <a:ext cx="5910264" cy="3616705"/>
          </a:xfrm>
          <a:prstGeom prst="roundRect">
            <a:avLst>
              <a:gd fmla="val 918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3" name="Google Shape;353;p51"/>
          <p:cNvSpPr txBox="1"/>
          <p:nvPr/>
        </p:nvSpPr>
        <p:spPr>
          <a:xfrm>
            <a:off x="1151845" y="4347653"/>
            <a:ext cx="5248956" cy="9925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b="0" i="0" lang="ru-RU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Полезная статья про реализация Декартового дерева</a:t>
            </a:r>
            <a:endParaRPr/>
          </a:p>
        </p:txBody>
      </p:sp>
      <p:pic>
        <p:nvPicPr>
          <p:cNvPr id="354" name="Google Shape;354;p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51845" y="3487276"/>
            <a:ext cx="321714" cy="593938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5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37470" y="7405080"/>
            <a:ext cx="2336800" cy="220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2"/>
          <p:cNvSpPr txBox="1"/>
          <p:nvPr>
            <p:ph type="title"/>
          </p:nvPr>
        </p:nvSpPr>
        <p:spPr>
          <a:xfrm>
            <a:off x="738593" y="9089865"/>
            <a:ext cx="8226425" cy="135112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1249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9000"/>
              <a:buFont typeface="Arial"/>
              <a:buNone/>
            </a:pPr>
            <a:r>
              <a:rPr b="1" i="0" lang="ru-RU" sz="9000" u="none" cap="none" strike="noStrike">
                <a:solidFill>
                  <a:srgbClr val="1A1919"/>
                </a:solidFill>
                <a:latin typeface="Arial"/>
                <a:ea typeface="Arial"/>
                <a:cs typeface="Arial"/>
                <a:sym typeface="Arial"/>
              </a:rPr>
              <a:t>Спасибо!</a:t>
            </a:r>
            <a:endParaRPr b="1" i="0" sz="9000" u="none" cap="none" strike="noStrike">
              <a:solidFill>
                <a:srgbClr val="1A191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1" name="Google Shape;361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8713" y="1902410"/>
            <a:ext cx="6840538" cy="68405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41"/>
          <p:cNvSpPr txBox="1"/>
          <p:nvPr/>
        </p:nvSpPr>
        <p:spPr>
          <a:xfrm>
            <a:off x="670151" y="509274"/>
            <a:ext cx="5964691" cy="11079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Noto Sans Symbols"/>
              <a:buNone/>
            </a:pPr>
            <a:r>
              <a:rPr b="1" i="0" lang="ru-RU" sz="7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Куча</a:t>
            </a:r>
            <a:endParaRPr/>
          </a:p>
        </p:txBody>
      </p:sp>
      <p:sp>
        <p:nvSpPr>
          <p:cNvPr id="237" name="Google Shape;237;p41"/>
          <p:cNvSpPr/>
          <p:nvPr/>
        </p:nvSpPr>
        <p:spPr>
          <a:xfrm>
            <a:off x="8049985" y="719138"/>
            <a:ext cx="10630354" cy="9721850"/>
          </a:xfrm>
          <a:prstGeom prst="roundRect">
            <a:avLst>
              <a:gd fmla="val 4350" name="adj"/>
            </a:avLst>
          </a:prstGeom>
          <a:solidFill>
            <a:srgbClr val="FDFC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p41"/>
          <p:cNvSpPr txBox="1"/>
          <p:nvPr/>
        </p:nvSpPr>
        <p:spPr>
          <a:xfrm>
            <a:off x="719138" y="2111538"/>
            <a:ext cx="6612391" cy="20697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0" lvl="0" marL="0" marR="0" rtl="0" algn="l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b="0" i="0" lang="ru-RU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Куча –</a:t>
            </a:r>
            <a:endParaRPr b="0" i="0" sz="3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b="0" i="0" lang="ru-RU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очень популярная структура на собеседованиях. Позволяет нам добавлять, удалять и искать миниуму за O(log n)</a:t>
            </a:r>
            <a:endParaRPr/>
          </a:p>
        </p:txBody>
      </p:sp>
      <p:pic>
        <p:nvPicPr>
          <p:cNvPr id="239" name="Google Shape;239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216877"/>
            <a:ext cx="7772400" cy="51815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Двоичная куча — Википедия" id="240" name="Google Shape;240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490856" y="1797143"/>
            <a:ext cx="9699792" cy="75658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4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678192" y="7330311"/>
            <a:ext cx="2679366" cy="25635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42"/>
          <p:cNvSpPr txBox="1"/>
          <p:nvPr/>
        </p:nvSpPr>
        <p:spPr>
          <a:xfrm>
            <a:off x="670151" y="509274"/>
            <a:ext cx="5964691" cy="11079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Noto Sans Symbols"/>
              <a:buNone/>
            </a:pPr>
            <a:r>
              <a:rPr b="1" i="0" lang="ru-RU" sz="7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BST</a:t>
            </a:r>
            <a:endParaRPr b="1" i="0" sz="7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42"/>
          <p:cNvSpPr/>
          <p:nvPr/>
        </p:nvSpPr>
        <p:spPr>
          <a:xfrm>
            <a:off x="8049985" y="719138"/>
            <a:ext cx="10630354" cy="9721850"/>
          </a:xfrm>
          <a:prstGeom prst="roundRect">
            <a:avLst>
              <a:gd fmla="val 4350" name="adj"/>
            </a:avLst>
          </a:prstGeom>
          <a:solidFill>
            <a:srgbClr val="FDFC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p42"/>
          <p:cNvSpPr txBox="1"/>
          <p:nvPr/>
        </p:nvSpPr>
        <p:spPr>
          <a:xfrm>
            <a:off x="719138" y="2111538"/>
            <a:ext cx="6612391" cy="20697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0" lvl="0" marL="0" marR="0" rtl="0" algn="l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b="0" i="0" lang="ru-RU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Binary Search Tree –</a:t>
            </a:r>
            <a:endParaRPr b="0" i="0" sz="3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b="0" i="0" lang="ru-RU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очень популярная структура на собеседованиях. Позволяет нам добавлять, удалять и искать элементы за O(log n)</a:t>
            </a:r>
            <a:endParaRPr/>
          </a:p>
        </p:txBody>
      </p:sp>
      <p:pic>
        <p:nvPicPr>
          <p:cNvPr id="249" name="Google Shape;249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216877"/>
            <a:ext cx="7772400" cy="5181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42"/>
          <p:cNvPicPr preferRelativeResize="0"/>
          <p:nvPr/>
        </p:nvPicPr>
        <p:blipFill rotWithShape="1">
          <a:blip r:embed="rId4">
            <a:alphaModFix/>
          </a:blip>
          <a:srcRect b="0" l="6554" r="7530" t="0"/>
          <a:stretch/>
        </p:blipFill>
        <p:spPr>
          <a:xfrm>
            <a:off x="8290015" y="1063272"/>
            <a:ext cx="10046427" cy="85914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43"/>
          <p:cNvSpPr/>
          <p:nvPr/>
        </p:nvSpPr>
        <p:spPr>
          <a:xfrm>
            <a:off x="8049985" y="719138"/>
            <a:ext cx="10630354" cy="9721850"/>
          </a:xfrm>
          <a:prstGeom prst="roundRect">
            <a:avLst>
              <a:gd fmla="val 4350" name="adj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43"/>
          <p:cNvSpPr txBox="1"/>
          <p:nvPr/>
        </p:nvSpPr>
        <p:spPr>
          <a:xfrm>
            <a:off x="719138" y="558737"/>
            <a:ext cx="7151233" cy="19595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151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Noto Sans Symbols"/>
              <a:buNone/>
            </a:pPr>
            <a:r>
              <a:rPr b="1" i="0" lang="ru-RU" sz="6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Основные свойства BST</a:t>
            </a:r>
            <a:endParaRPr b="1" i="0" sz="6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Google Shape;257;p43"/>
          <p:cNvSpPr txBox="1"/>
          <p:nvPr/>
        </p:nvSpPr>
        <p:spPr>
          <a:xfrm>
            <a:off x="1662900" y="6338660"/>
            <a:ext cx="4513217" cy="10002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0" lvl="0" marL="0" marR="0" rtl="0" algn="l">
              <a:lnSpc>
                <a:spcPct val="138461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Arial"/>
              <a:buNone/>
            </a:pPr>
            <a:r>
              <a:rPr b="0" i="0" lang="ru-RU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У каждой вершины может быть один, два или ни одного сына. </a:t>
            </a:r>
            <a:endParaRPr/>
          </a:p>
        </p:txBody>
      </p:sp>
      <p:sp>
        <p:nvSpPr>
          <p:cNvPr id="258" name="Google Shape;258;p43"/>
          <p:cNvSpPr txBox="1"/>
          <p:nvPr/>
        </p:nvSpPr>
        <p:spPr>
          <a:xfrm>
            <a:off x="1706624" y="8004721"/>
            <a:ext cx="5089979" cy="19236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0" lvl="0" marL="0" marR="0" rtl="0" algn="l">
              <a:lnSpc>
                <a:spcPct val="138461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Arial"/>
              <a:buNone/>
            </a:pPr>
            <a:r>
              <a:rPr b="0" i="0" lang="ru-RU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Все вершины в левом поддереве меньше, чем значение в вершине, </a:t>
            </a:r>
            <a:br>
              <a:rPr b="0" i="0" lang="ru-RU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ru-RU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а в правой больше, это условие выполняется для каждой вершины.</a:t>
            </a:r>
            <a:endParaRPr/>
          </a:p>
        </p:txBody>
      </p:sp>
      <p:pic>
        <p:nvPicPr>
          <p:cNvPr id="259" name="Google Shape;259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5400000">
            <a:off x="749738" y="6352931"/>
            <a:ext cx="612004" cy="6120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5400000">
            <a:off x="749737" y="8018992"/>
            <a:ext cx="612004" cy="6120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94868" y="2784251"/>
            <a:ext cx="9940588" cy="5591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4"/>
          <p:cNvSpPr/>
          <p:nvPr/>
        </p:nvSpPr>
        <p:spPr>
          <a:xfrm>
            <a:off x="9738453" y="1892789"/>
            <a:ext cx="9341709" cy="2694555"/>
          </a:xfrm>
          <a:prstGeom prst="roundRect">
            <a:avLst>
              <a:gd fmla="val 1143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44"/>
          <p:cNvSpPr/>
          <p:nvPr/>
        </p:nvSpPr>
        <p:spPr>
          <a:xfrm>
            <a:off x="9738453" y="4819611"/>
            <a:ext cx="9341709" cy="2694555"/>
          </a:xfrm>
          <a:prstGeom prst="roundRect">
            <a:avLst>
              <a:gd fmla="val 9945" name="adj"/>
            </a:avLst>
          </a:prstGeom>
          <a:solidFill>
            <a:srgbClr val="B3DD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44"/>
          <p:cNvSpPr/>
          <p:nvPr/>
        </p:nvSpPr>
        <p:spPr>
          <a:xfrm>
            <a:off x="9738453" y="7746433"/>
            <a:ext cx="9341709" cy="2694555"/>
          </a:xfrm>
          <a:prstGeom prst="roundRect">
            <a:avLst>
              <a:gd fmla="val 9674" name="adj"/>
            </a:avLst>
          </a:prstGeom>
          <a:solidFill>
            <a:srgbClr val="A5DBA9">
              <a:alpha val="65882"/>
            </a:srgbClr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p44"/>
          <p:cNvSpPr/>
          <p:nvPr/>
        </p:nvSpPr>
        <p:spPr>
          <a:xfrm>
            <a:off x="719138" y="5403169"/>
            <a:ext cx="8718775" cy="5037818"/>
          </a:xfrm>
          <a:prstGeom prst="roundRect">
            <a:avLst>
              <a:gd fmla="val 6227" name="adj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Google Shape;270;p44"/>
          <p:cNvSpPr txBox="1"/>
          <p:nvPr/>
        </p:nvSpPr>
        <p:spPr>
          <a:xfrm>
            <a:off x="702809" y="558737"/>
            <a:ext cx="8882062" cy="9848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151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Noto Sans Symbols"/>
              <a:buNone/>
            </a:pPr>
            <a:r>
              <a:rPr b="1" i="0" lang="ru-RU" sz="6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Поиск вершины в BST</a:t>
            </a:r>
            <a:endParaRPr b="1" i="0" sz="6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p44"/>
          <p:cNvSpPr/>
          <p:nvPr/>
        </p:nvSpPr>
        <p:spPr>
          <a:xfrm>
            <a:off x="719138" y="1892790"/>
            <a:ext cx="8718775" cy="3161211"/>
          </a:xfrm>
          <a:prstGeom prst="roundRect">
            <a:avLst>
              <a:gd fmla="val 10615" name="adj"/>
            </a:avLst>
          </a:prstGeom>
          <a:solidFill>
            <a:srgbClr val="333333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72" name="Google Shape;272;p44"/>
          <p:cNvGraphicFramePr/>
          <p:nvPr/>
        </p:nvGraphicFramePr>
        <p:xfrm>
          <a:off x="1019678" y="203648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{23BD26DA-0BF3-4B36-8F4F-F9F2940BE8B4}</a:tableStyleId>
              </a:tblPr>
              <a:tblGrid>
                <a:gridCol w="7095625"/>
              </a:tblGrid>
              <a:tr h="28738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CC28C"/>
                        </a:buClr>
                        <a:buSzPts val="2400"/>
                        <a:buFont typeface="Consolas"/>
                        <a:buNone/>
                      </a:pPr>
                      <a:r>
                        <a:rPr lang="ru-RU" sz="2400" u="none" cap="none" strike="noStrike">
                          <a:solidFill>
                            <a:srgbClr val="FCC28C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def</a:t>
                      </a:r>
                      <a:r>
                        <a:rPr lang="ru-RU" sz="2400" u="none" cap="none" strike="noStrike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ru-RU" sz="2400" u="none" cap="none" strike="noStrike">
                          <a:solidFill>
                            <a:srgbClr val="FFFFAA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find</a:t>
                      </a:r>
                      <a:r>
                        <a:rPr lang="ru-RU" sz="2400" u="none" cap="none" strike="noStrike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(node, x):</a:t>
                      </a:r>
                      <a:br>
                        <a:rPr lang="ru-RU" sz="2400" u="none" cap="none" strike="noStrike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ru-RU" sz="2400" u="none" cap="none" strike="noStrike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</a:t>
                      </a:r>
                      <a:r>
                        <a:rPr lang="ru-RU" sz="2400" u="none" cap="none" strike="noStrike">
                          <a:solidFill>
                            <a:srgbClr val="FCC28C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if</a:t>
                      </a:r>
                      <a:r>
                        <a:rPr lang="ru-RU" sz="2400" u="none" cap="none" strike="noStrike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node.val == x:</a:t>
                      </a:r>
                      <a:br>
                        <a:rPr lang="ru-RU" sz="2400" u="none" cap="none" strike="noStrike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ru-RU" sz="2400" u="none" cap="none" strike="noStrike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</a:t>
                      </a:r>
                      <a:r>
                        <a:rPr lang="ru-RU" sz="2400" u="none" cap="none" strike="noStrike">
                          <a:solidFill>
                            <a:srgbClr val="FCC28C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return</a:t>
                      </a:r>
                      <a:r>
                        <a:rPr lang="ru-RU" sz="2400" u="none" cap="none" strike="noStrike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node</a:t>
                      </a:r>
                      <a:br>
                        <a:rPr lang="ru-RU" sz="2400" u="none" cap="none" strike="noStrike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ru-RU" sz="2400" u="none" cap="none" strike="noStrike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</a:t>
                      </a:r>
                      <a:r>
                        <a:rPr lang="ru-RU" sz="2400" u="none" cap="none" strike="noStrike">
                          <a:solidFill>
                            <a:srgbClr val="FCC28C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if</a:t>
                      </a:r>
                      <a:r>
                        <a:rPr lang="ru-RU" sz="2400" u="none" cap="none" strike="noStrike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node.val &lt; x:</a:t>
                      </a:r>
                      <a:br>
                        <a:rPr lang="ru-RU" sz="2400" u="none" cap="none" strike="noStrike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ru-RU" sz="2400" u="none" cap="none" strike="noStrike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</a:t>
                      </a:r>
                      <a:r>
                        <a:rPr lang="ru-RU" sz="2400" u="none" cap="none" strike="noStrike">
                          <a:solidFill>
                            <a:srgbClr val="FCC28C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return</a:t>
                      </a:r>
                      <a:r>
                        <a:rPr lang="ru-RU" sz="2400" u="none" cap="none" strike="noStrike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find(node.r, x)</a:t>
                      </a:r>
                      <a:br>
                        <a:rPr lang="ru-RU" sz="2400" u="none" cap="none" strike="noStrike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ru-RU" sz="2400" u="none" cap="none" strike="noStrike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</a:t>
                      </a:r>
                      <a:r>
                        <a:rPr lang="ru-RU" sz="2400" u="none" cap="none" strike="noStrike">
                          <a:solidFill>
                            <a:srgbClr val="FCC28C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return</a:t>
                      </a:r>
                      <a:r>
                        <a:rPr lang="ru-RU" sz="2400" u="none" cap="none" strike="noStrike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find(node.l, x)</a:t>
                      </a:r>
                      <a:endParaRPr sz="2400" u="none" cap="none" strike="noStrike">
                        <a:solidFill>
                          <a:srgbClr val="FFFFFF"/>
                        </a:solidFill>
                        <a:highlight>
                          <a:srgbClr val="333333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31800" marB="131800" marR="131800" marL="1318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33333"/>
                    </a:solidFill>
                  </a:tcPr>
                </a:tc>
              </a:tr>
            </a:tbl>
          </a:graphicData>
        </a:graphic>
      </p:graphicFrame>
      <p:pic>
        <p:nvPicPr>
          <p:cNvPr id="273" name="Google Shape;273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59666" y="5580062"/>
            <a:ext cx="5237718" cy="4377503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44"/>
          <p:cNvSpPr txBox="1"/>
          <p:nvPr/>
        </p:nvSpPr>
        <p:spPr>
          <a:xfrm>
            <a:off x="11598488" y="2687351"/>
            <a:ext cx="5744849" cy="11054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b="0" i="0" lang="ru-RU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Какая сложность у этого поиска? </a:t>
            </a:r>
            <a:br>
              <a:rPr b="0" i="0" lang="ru-RU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ru-RU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В лучшем, в худшем случае?</a:t>
            </a:r>
            <a:endParaRPr/>
          </a:p>
        </p:txBody>
      </p:sp>
      <p:sp>
        <p:nvSpPr>
          <p:cNvPr id="275" name="Google Shape;275;p44"/>
          <p:cNvSpPr txBox="1"/>
          <p:nvPr/>
        </p:nvSpPr>
        <p:spPr>
          <a:xfrm>
            <a:off x="11598489" y="5614173"/>
            <a:ext cx="4236880" cy="11054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b="0" i="0" lang="ru-RU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Как на поиск влияет структура дерева? </a:t>
            </a:r>
            <a:endParaRPr/>
          </a:p>
        </p:txBody>
      </p:sp>
      <p:sp>
        <p:nvSpPr>
          <p:cNvPr id="276" name="Google Shape;276;p44"/>
          <p:cNvSpPr txBox="1"/>
          <p:nvPr/>
        </p:nvSpPr>
        <p:spPr>
          <a:xfrm>
            <a:off x="11598489" y="8540995"/>
            <a:ext cx="5156664" cy="11054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b="0" i="0" lang="ru-RU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Как построить BST </a:t>
            </a:r>
            <a:br>
              <a:rPr b="0" i="0" lang="ru-RU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ru-RU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из отсортированного массива? </a:t>
            </a:r>
            <a:endParaRPr/>
          </a:p>
        </p:txBody>
      </p:sp>
      <p:pic>
        <p:nvPicPr>
          <p:cNvPr id="277" name="Google Shape;277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443139" y="2847019"/>
            <a:ext cx="579793" cy="5901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443139" y="5773841"/>
            <a:ext cx="579793" cy="5901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443139" y="8700663"/>
            <a:ext cx="579793" cy="5901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5"/>
          <p:cNvSpPr txBox="1"/>
          <p:nvPr/>
        </p:nvSpPr>
        <p:spPr>
          <a:xfrm>
            <a:off x="1865539" y="2184960"/>
            <a:ext cx="9903278" cy="19595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151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Noto Sans Symbols"/>
              <a:buNone/>
            </a:pPr>
            <a:r>
              <a:rPr b="1" i="0" lang="ru-RU" sz="6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Как можно балансировать BST?</a:t>
            </a:r>
            <a:endParaRPr b="1" i="0" sz="6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5" name="Google Shape;285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31986" y="620386"/>
            <a:ext cx="7772400" cy="45450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6"/>
          <p:cNvSpPr txBox="1"/>
          <p:nvPr/>
        </p:nvSpPr>
        <p:spPr>
          <a:xfrm>
            <a:off x="1865539" y="2184960"/>
            <a:ext cx="9903278" cy="19595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151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Noto Sans Symbols"/>
              <a:buNone/>
            </a:pPr>
            <a:r>
              <a:rPr b="1" i="0" lang="ru-RU" sz="6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Как можно балансировать BST?</a:t>
            </a:r>
            <a:endParaRPr b="1" i="0" sz="6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p46"/>
          <p:cNvSpPr/>
          <p:nvPr/>
        </p:nvSpPr>
        <p:spPr>
          <a:xfrm>
            <a:off x="1865539" y="5044104"/>
            <a:ext cx="4954814" cy="4159461"/>
          </a:xfrm>
          <a:prstGeom prst="roundRect">
            <a:avLst>
              <a:gd fmla="val 8296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46"/>
          <p:cNvSpPr/>
          <p:nvPr/>
        </p:nvSpPr>
        <p:spPr>
          <a:xfrm>
            <a:off x="7422243" y="5044104"/>
            <a:ext cx="4954814" cy="4159461"/>
          </a:xfrm>
          <a:prstGeom prst="roundRect">
            <a:avLst>
              <a:gd fmla="val 9082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" name="Google Shape;293;p46"/>
          <p:cNvSpPr/>
          <p:nvPr/>
        </p:nvSpPr>
        <p:spPr>
          <a:xfrm>
            <a:off x="12978947" y="5060146"/>
            <a:ext cx="4954814" cy="4159461"/>
          </a:xfrm>
          <a:prstGeom prst="roundRect">
            <a:avLst>
              <a:gd fmla="val 7904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4" name="Google Shape;294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31986" y="620386"/>
            <a:ext cx="7772400" cy="4545032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46"/>
          <p:cNvSpPr txBox="1"/>
          <p:nvPr/>
        </p:nvSpPr>
        <p:spPr>
          <a:xfrm>
            <a:off x="2339067" y="7322515"/>
            <a:ext cx="1857376" cy="61555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143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ru-RU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AVL</a:t>
            </a:r>
            <a:endParaRPr/>
          </a:p>
        </p:txBody>
      </p:sp>
      <p:sp>
        <p:nvSpPr>
          <p:cNvPr id="296" name="Google Shape;296;p46"/>
          <p:cNvSpPr txBox="1"/>
          <p:nvPr/>
        </p:nvSpPr>
        <p:spPr>
          <a:xfrm>
            <a:off x="7911646" y="7368040"/>
            <a:ext cx="3392261" cy="61555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143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ru-RU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Red-black tree</a:t>
            </a:r>
            <a:endParaRPr/>
          </a:p>
        </p:txBody>
      </p:sp>
      <p:sp>
        <p:nvSpPr>
          <p:cNvPr id="297" name="Google Shape;297;p46"/>
          <p:cNvSpPr txBox="1"/>
          <p:nvPr/>
        </p:nvSpPr>
        <p:spPr>
          <a:xfrm>
            <a:off x="13524140" y="7368040"/>
            <a:ext cx="3163661" cy="11400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143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ru-RU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Treap </a:t>
            </a:r>
            <a:endParaRPr b="0" i="0" sz="4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14300" marR="0" rtl="0" algn="l">
              <a:lnSpc>
                <a:spcPct val="16428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ru-RU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(Куча+Дерево) </a:t>
            </a:r>
            <a:endParaRPr/>
          </a:p>
        </p:txBody>
      </p:sp>
      <p:pic>
        <p:nvPicPr>
          <p:cNvPr id="298" name="Google Shape;298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39067" y="5516024"/>
            <a:ext cx="606310" cy="6063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21410" y="5516024"/>
            <a:ext cx="606310" cy="60631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573124" y="5516024"/>
            <a:ext cx="606310" cy="6063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7"/>
          <p:cNvSpPr/>
          <p:nvPr/>
        </p:nvSpPr>
        <p:spPr>
          <a:xfrm rot="10800000">
            <a:off x="0" y="-5094"/>
            <a:ext cx="19799300" cy="4441371"/>
          </a:xfrm>
          <a:prstGeom prst="round1Rect">
            <a:avLst>
              <a:gd fmla="val 37410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p47"/>
          <p:cNvSpPr txBox="1"/>
          <p:nvPr/>
        </p:nvSpPr>
        <p:spPr>
          <a:xfrm>
            <a:off x="1617207" y="1482021"/>
            <a:ext cx="2481262" cy="147732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Font typeface="Noto Sans Symbols"/>
              <a:buNone/>
            </a:pPr>
            <a:r>
              <a:rPr b="1" i="0" lang="ru-RU" sz="9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AVL</a:t>
            </a:r>
            <a:endParaRPr b="1" i="0" sz="9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7" name="Google Shape;307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68223" y="5685904"/>
            <a:ext cx="16654463" cy="3846457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47"/>
          <p:cNvSpPr txBox="1"/>
          <p:nvPr/>
        </p:nvSpPr>
        <p:spPr>
          <a:xfrm>
            <a:off x="5013209" y="1590014"/>
            <a:ext cx="13691734" cy="105285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sp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b="0" i="0" lang="ru-RU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Основное свойство — у любой вершины глубина левого и правого поддерева отличается </a:t>
            </a:r>
            <a:endParaRPr/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b="0" i="0" lang="ru-RU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не более, чем на 1. Чтобы поддерживать это свойства нужно его переподвешивать</a:t>
            </a:r>
            <a:endParaRPr b="0" i="0" sz="2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8"/>
          <p:cNvSpPr txBox="1"/>
          <p:nvPr/>
        </p:nvSpPr>
        <p:spPr>
          <a:xfrm>
            <a:off x="1617207" y="1482021"/>
            <a:ext cx="2481262" cy="147732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Font typeface="Noto Sans Symbols"/>
              <a:buNone/>
            </a:pPr>
            <a:r>
              <a:rPr b="1" i="0" lang="ru-RU" sz="9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AVL</a:t>
            </a:r>
            <a:endParaRPr b="1" i="0" sz="9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" name="Google Shape;314;p48"/>
          <p:cNvSpPr/>
          <p:nvPr/>
        </p:nvSpPr>
        <p:spPr>
          <a:xfrm>
            <a:off x="8840385" y="1734551"/>
            <a:ext cx="8941430" cy="2449595"/>
          </a:xfrm>
          <a:prstGeom prst="roundRect">
            <a:avLst>
              <a:gd fmla="val 11437" name="adj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48"/>
          <p:cNvSpPr/>
          <p:nvPr/>
        </p:nvSpPr>
        <p:spPr>
          <a:xfrm>
            <a:off x="8840385" y="4520187"/>
            <a:ext cx="8941430" cy="2449595"/>
          </a:xfrm>
          <a:prstGeom prst="roundRect">
            <a:avLst>
              <a:gd fmla="val 9945" name="adj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" name="Google Shape;316;p48"/>
          <p:cNvSpPr/>
          <p:nvPr/>
        </p:nvSpPr>
        <p:spPr>
          <a:xfrm>
            <a:off x="8840375" y="7305825"/>
            <a:ext cx="8941500" cy="2886000"/>
          </a:xfrm>
          <a:prstGeom prst="roundRect">
            <a:avLst>
              <a:gd fmla="val 9674" name="adj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" name="Google Shape;317;p48"/>
          <p:cNvSpPr txBox="1"/>
          <p:nvPr/>
        </p:nvSpPr>
        <p:spPr>
          <a:xfrm>
            <a:off x="10700420" y="2406633"/>
            <a:ext cx="4370852" cy="11054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b="0" i="0" lang="ru-RU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За сколько работает поиск в этом дереве? </a:t>
            </a:r>
            <a:endParaRPr/>
          </a:p>
        </p:txBody>
      </p:sp>
      <p:sp>
        <p:nvSpPr>
          <p:cNvPr id="318" name="Google Shape;318;p48"/>
          <p:cNvSpPr txBox="1"/>
          <p:nvPr/>
        </p:nvSpPr>
        <p:spPr>
          <a:xfrm>
            <a:off x="10700420" y="5448749"/>
            <a:ext cx="5301580" cy="5924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b="0" i="0" lang="ru-RU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Как доказать эту сложность?</a:t>
            </a:r>
            <a:endParaRPr/>
          </a:p>
        </p:txBody>
      </p:sp>
      <p:sp>
        <p:nvSpPr>
          <p:cNvPr id="319" name="Google Shape;319;p48"/>
          <p:cNvSpPr txBox="1"/>
          <p:nvPr/>
        </p:nvSpPr>
        <p:spPr>
          <a:xfrm>
            <a:off x="10700420" y="7977905"/>
            <a:ext cx="6558880" cy="11054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b="0" i="0" lang="ru-RU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Сколько дополнительной памяти нужно для хранения информации о вершине?</a:t>
            </a:r>
            <a:endParaRPr/>
          </a:p>
        </p:txBody>
      </p:sp>
      <p:pic>
        <p:nvPicPr>
          <p:cNvPr id="320" name="Google Shape;320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545070" y="2566301"/>
            <a:ext cx="579793" cy="59014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545070" y="5449911"/>
            <a:ext cx="579793" cy="59014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545070" y="8137573"/>
            <a:ext cx="579793" cy="59014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5470" y="4381943"/>
            <a:ext cx="7772400" cy="67781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21">
      <a:dk1>
        <a:srgbClr val="1A1919"/>
      </a:dk1>
      <a:lt1>
        <a:srgbClr val="282828"/>
      </a:lt1>
      <a:dk2>
        <a:srgbClr val="757675"/>
      </a:dk2>
      <a:lt2>
        <a:srgbClr val="585858"/>
      </a:lt2>
      <a:accent1>
        <a:srgbClr val="FFDD2C"/>
      </a:accent1>
      <a:accent2>
        <a:srgbClr val="E5ECFF"/>
      </a:accent2>
      <a:accent3>
        <a:srgbClr val="F9F9F9"/>
      </a:accent3>
      <a:accent4>
        <a:srgbClr val="F5F5F6"/>
      </a:accent4>
      <a:accent5>
        <a:srgbClr val="AFAFAF"/>
      </a:accent5>
      <a:accent6>
        <a:srgbClr val="FFFFFF"/>
      </a:accent6>
      <a:hlink>
        <a:srgbClr val="438AF8"/>
      </a:hlink>
      <a:folHlink>
        <a:srgbClr val="52545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Тема Office">
  <a:themeElements>
    <a:clrScheme name="Тема Offic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CC520"/>
      </a:accent1>
      <a:accent2>
        <a:srgbClr val="DEDEDE"/>
      </a:accent2>
      <a:accent3>
        <a:srgbClr val="585858"/>
      </a:accent3>
      <a:accent4>
        <a:srgbClr val="BCBCBC"/>
      </a:accent4>
      <a:accent5>
        <a:srgbClr val="B1C5FA"/>
      </a:accent5>
      <a:accent6>
        <a:srgbClr val="6236FF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